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681" r:id="rId5"/>
  </p:sldMasterIdLst>
  <p:notesMasterIdLst>
    <p:notesMasterId r:id="rId118"/>
  </p:notesMasterIdLst>
  <p:sldIdLst>
    <p:sldId id="256" r:id="rId6"/>
    <p:sldId id="257" r:id="rId7"/>
    <p:sldId id="259" r:id="rId8"/>
    <p:sldId id="319" r:id="rId9"/>
    <p:sldId id="317" r:id="rId10"/>
    <p:sldId id="321" r:id="rId11"/>
    <p:sldId id="261" r:id="rId12"/>
    <p:sldId id="304" r:id="rId13"/>
    <p:sldId id="266" r:id="rId14"/>
    <p:sldId id="305" r:id="rId15"/>
    <p:sldId id="309" r:id="rId16"/>
    <p:sldId id="376" r:id="rId17"/>
    <p:sldId id="310" r:id="rId18"/>
    <p:sldId id="377" r:id="rId19"/>
    <p:sldId id="434" r:id="rId20"/>
    <p:sldId id="432" r:id="rId21"/>
    <p:sldId id="506" r:id="rId22"/>
    <p:sldId id="507" r:id="rId23"/>
    <p:sldId id="508" r:id="rId24"/>
    <p:sldId id="509" r:id="rId25"/>
    <p:sldId id="510" r:id="rId26"/>
    <p:sldId id="414" r:id="rId27"/>
    <p:sldId id="505" r:id="rId28"/>
    <p:sldId id="388" r:id="rId29"/>
    <p:sldId id="466" r:id="rId30"/>
    <p:sldId id="467" r:id="rId31"/>
    <p:sldId id="468" r:id="rId32"/>
    <p:sldId id="469" r:id="rId33"/>
    <p:sldId id="470" r:id="rId34"/>
    <p:sldId id="471" r:id="rId35"/>
    <p:sldId id="472" r:id="rId36"/>
    <p:sldId id="473" r:id="rId37"/>
    <p:sldId id="474" r:id="rId38"/>
    <p:sldId id="475" r:id="rId39"/>
    <p:sldId id="476" r:id="rId40"/>
    <p:sldId id="477" r:id="rId41"/>
    <p:sldId id="478" r:id="rId42"/>
    <p:sldId id="479" r:id="rId43"/>
    <p:sldId id="480" r:id="rId44"/>
    <p:sldId id="481" r:id="rId45"/>
    <p:sldId id="482" r:id="rId46"/>
    <p:sldId id="483" r:id="rId47"/>
    <p:sldId id="484" r:id="rId48"/>
    <p:sldId id="485" r:id="rId49"/>
    <p:sldId id="486" r:id="rId50"/>
    <p:sldId id="487" r:id="rId51"/>
    <p:sldId id="488" r:id="rId52"/>
    <p:sldId id="489" r:id="rId53"/>
    <p:sldId id="490" r:id="rId54"/>
    <p:sldId id="491" r:id="rId55"/>
    <p:sldId id="512" r:id="rId56"/>
    <p:sldId id="513" r:id="rId57"/>
    <p:sldId id="514" r:id="rId58"/>
    <p:sldId id="515" r:id="rId59"/>
    <p:sldId id="516" r:id="rId60"/>
    <p:sldId id="517" r:id="rId61"/>
    <p:sldId id="518" r:id="rId62"/>
    <p:sldId id="519" r:id="rId63"/>
    <p:sldId id="520" r:id="rId64"/>
    <p:sldId id="521" r:id="rId65"/>
    <p:sldId id="522" r:id="rId66"/>
    <p:sldId id="523" r:id="rId67"/>
    <p:sldId id="524" r:id="rId68"/>
    <p:sldId id="525" r:id="rId69"/>
    <p:sldId id="526" r:id="rId70"/>
    <p:sldId id="527" r:id="rId71"/>
    <p:sldId id="528" r:id="rId72"/>
    <p:sldId id="529" r:id="rId73"/>
    <p:sldId id="530" r:id="rId74"/>
    <p:sldId id="531" r:id="rId75"/>
    <p:sldId id="532" r:id="rId76"/>
    <p:sldId id="533" r:id="rId77"/>
    <p:sldId id="534" r:id="rId78"/>
    <p:sldId id="535" r:id="rId79"/>
    <p:sldId id="536" r:id="rId80"/>
    <p:sldId id="537" r:id="rId81"/>
    <p:sldId id="538" r:id="rId82"/>
    <p:sldId id="539" r:id="rId83"/>
    <p:sldId id="540" r:id="rId84"/>
    <p:sldId id="307" r:id="rId85"/>
    <p:sldId id="326" r:id="rId86"/>
    <p:sldId id="330" r:id="rId87"/>
    <p:sldId id="331" r:id="rId88"/>
    <p:sldId id="497" r:id="rId89"/>
    <p:sldId id="333" r:id="rId90"/>
    <p:sldId id="350" r:id="rId91"/>
    <p:sldId id="370" r:id="rId92"/>
    <p:sldId id="410" r:id="rId93"/>
    <p:sldId id="422" r:id="rId94"/>
    <p:sldId id="416" r:id="rId95"/>
    <p:sldId id="419" r:id="rId96"/>
    <p:sldId id="418" r:id="rId97"/>
    <p:sldId id="417" r:id="rId98"/>
    <p:sldId id="465" r:id="rId99"/>
    <p:sldId id="492" r:id="rId100"/>
    <p:sldId id="496" r:id="rId101"/>
    <p:sldId id="498" r:id="rId102"/>
    <p:sldId id="493" r:id="rId103"/>
    <p:sldId id="494" r:id="rId104"/>
    <p:sldId id="495" r:id="rId105"/>
    <p:sldId id="499" r:id="rId106"/>
    <p:sldId id="504" r:id="rId107"/>
    <p:sldId id="500" r:id="rId108"/>
    <p:sldId id="502" r:id="rId109"/>
    <p:sldId id="420" r:id="rId110"/>
    <p:sldId id="503" r:id="rId111"/>
    <p:sldId id="373" r:id="rId112"/>
    <p:sldId id="511" r:id="rId113"/>
    <p:sldId id="389" r:id="rId114"/>
    <p:sldId id="283" r:id="rId115"/>
    <p:sldId id="433" r:id="rId116"/>
    <p:sldId id="285" r:id="rId117"/>
  </p:sldIdLst>
  <p:sldSz cx="9144000" cy="5143500" type="screen16x9"/>
  <p:notesSz cx="6858000" cy="9144000"/>
  <p:embeddedFontLst>
    <p:embeddedFont>
      <p:font typeface="Barlow Semi Condensed" panose="020B0604020202020204" charset="0"/>
      <p:regular r:id="rId119"/>
      <p:bold r:id="rId120"/>
      <p:italic r:id="rId121"/>
      <p:boldItalic r:id="rId122"/>
    </p:embeddedFont>
    <p:embeddedFont>
      <p:font typeface="Barlow Semi Condensed" panose="020B0604020202020204" charset="0"/>
      <p:regular r:id="rId119"/>
      <p:bold r:id="rId120"/>
      <p:italic r:id="rId121"/>
      <p:boldItalic r:id="rId122"/>
    </p:embeddedFont>
    <p:embeddedFont>
      <p:font typeface="Barlow Semi Condensed Medium" panose="020B0604020202020204" charset="0"/>
      <p:regular r:id="rId123"/>
      <p:bold r:id="rId124"/>
      <p:italic r:id="rId125"/>
      <p:boldItalic r:id="rId126"/>
    </p:embeddedFont>
    <p:embeddedFont>
      <p:font typeface="Calibri" panose="020F0502020204030204" pitchFamily="34" charset="0"/>
      <p:regular r:id="rId127"/>
      <p:bold r:id="rId128"/>
      <p:italic r:id="rId129"/>
      <p:boldItalic r:id="rId130"/>
    </p:embeddedFont>
    <p:embeddedFont>
      <p:font typeface="Fjalla One" panose="020B0604020202020204" charset="0"/>
      <p:regular r:id="rId131"/>
    </p:embeddedFont>
    <p:embeddedFont>
      <p:font typeface="Roboto Condensed Light" panose="020B0604020202020204" charset="0"/>
      <p:regular r:id="rId132"/>
      <p: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jeth Jonathan S. W. it18071412" initials="SJSWi" lastIdx="1" clrIdx="0">
    <p:extLst>
      <p:ext uri="{19B8F6BF-5375-455C-9EA6-DF929625EA0E}">
        <p15:presenceInfo xmlns:p15="http://schemas.microsoft.com/office/powerpoint/2012/main" userId="S::it18071412@my.sliit.lk::f1d0ed07-5906-413d-89f8-1b7eb73df3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B2816-7DD7-42B3-1A8B-825432430E1E}" v="882" dt="2021-07-07T08:16:27.656"/>
    <p1510:client id="{40C3A7D5-B549-C37F-DB03-35C48A134DFD}" v="1265" dt="2021-10-18T08:28:05.349"/>
    <p1510:client id="{4FC5DDFD-2ADC-43E1-BC72-200623534DD9}" vWet="2" dt="2021-10-18T07:49:10.710"/>
    <p1510:client id="{5E2977B8-882D-48E5-9842-D4A9ED992350}" v="36" dt="2021-07-07T08:27:43.975"/>
    <p1510:client id="{62ADCE5D-A892-0C7F-0B40-94429DDA2FDA}" v="130" dt="2021-07-07T07:00:38.108"/>
    <p1510:client id="{69F754A5-B5E8-921B-BE48-20EFCFEA92F7}" v="40" dt="2021-07-07T07:56:49.988"/>
    <p1510:client id="{6CB1FBA7-A019-7AEE-BFDB-0D873D4B0DD9}" v="1895" dt="2021-10-18T07:18:54.784"/>
    <p1510:client id="{76DF1B9E-4F0F-934C-209C-53E3CBB3620D}" v="26" dt="2021-10-18T04:26:57.135"/>
    <p1510:client id="{7FBBF75E-2737-63A9-3A1C-BEFE8EC2B578}" v="16" dt="2021-07-06T16:21:13.553"/>
    <p1510:client id="{85F6CDE1-4CAF-485F-A8BB-70DAD0695B0D}" v="121" dt="2021-07-07T03:54:56.811"/>
    <p1510:client id="{9A080E0E-8AC5-45AA-AC19-A72F9A1C9B2E}" v="1058" dt="2021-07-07T08:15:11.082"/>
    <p1510:client id="{CD2858BE-7E57-8A27-6DB8-499CC16174BC}" v="715" dt="2021-10-17T19:03:15.268"/>
    <p1510:client id="{CE680A67-9C1A-70E7-A223-9C0C426100AF}" v="26" dt="2021-07-07T04:39:43.373"/>
    <p1510:client id="{D43F8053-2495-ED09-AEAD-9FCADFD64265}" v="3" dt="2021-07-06T17:29:56.557"/>
    <p1510:client id="{D67469F1-5E3B-EF86-333E-24F9D78362D6}" v="3" dt="2021-07-07T07:58:32.437"/>
    <p1510:client id="{DA64DEA6-E0BA-1B6E-6F61-473E048CD658}" v="7" dt="2021-10-18T01:54:44.685"/>
  </p1510:revLst>
</p1510:revInfo>
</file>

<file path=ppt/tableStyles.xml><?xml version="1.0" encoding="utf-8"?>
<a:tblStyleLst xmlns:a="http://schemas.openxmlformats.org/drawingml/2006/main" def="{040E847E-8552-42BB-8B78-AB93B28691BB}">
  <a:tblStyle styleId="{040E847E-8552-42BB-8B78-AB93B28691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5.fntdata"/><Relationship Id="rId128" Type="http://schemas.openxmlformats.org/officeDocument/2006/relationships/font" Target="fonts/font10.fntdata"/><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notesMaster" Target="notesMasters/notesMaster1.xml"/><Relationship Id="rId134" Type="http://schemas.openxmlformats.org/officeDocument/2006/relationships/commentAuthors" Target="commentAuthors.xml"/><Relationship Id="rId139" Type="http://schemas.microsoft.com/office/2016/11/relationships/changesInfo" Target="changesInfos/changesInfo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font" Target="fonts/font1.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12.fntdata"/><Relationship Id="rId135"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2.fntdata"/><Relationship Id="rId125" Type="http://schemas.openxmlformats.org/officeDocument/2006/relationships/font" Target="fonts/font7.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13.fntdata"/><Relationship Id="rId136"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8.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3.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4.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9.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shvajith B.L.D.V. it18032666" userId="S::it18032666@my.sliit.lk::8bedbe07-e535-41e7-9f9d-682c98a65af4" providerId="AD" clId="Web-{C0A2B29F-307C-0000-811F-74D3316F5054}"/>
    <pc:docChg chg="modSld">
      <pc:chgData name="Wishvajith B.L.D.V. it18032666" userId="S::it18032666@my.sliit.lk::8bedbe07-e535-41e7-9f9d-682c98a65af4" providerId="AD" clId="Web-{C0A2B29F-307C-0000-811F-74D3316F5054}" dt="2021-03-09T17:21:49.691" v="4" actId="1076"/>
      <pc:docMkLst>
        <pc:docMk/>
      </pc:docMkLst>
      <pc:sldChg chg="modSp">
        <pc:chgData name="Wishvajith B.L.D.V. it18032666" userId="S::it18032666@my.sliit.lk::8bedbe07-e535-41e7-9f9d-682c98a65af4" providerId="AD" clId="Web-{C0A2B29F-307C-0000-811F-74D3316F5054}" dt="2021-03-09T17:21:49.691" v="4" actId="1076"/>
        <pc:sldMkLst>
          <pc:docMk/>
          <pc:sldMk cId="0" sldId="274"/>
        </pc:sldMkLst>
        <pc:spChg chg="mod">
          <ac:chgData name="Wishvajith B.L.D.V. it18032666" userId="S::it18032666@my.sliit.lk::8bedbe07-e535-41e7-9f9d-682c98a65af4" providerId="AD" clId="Web-{C0A2B29F-307C-0000-811F-74D3316F5054}" dt="2021-03-09T17:21:49.691" v="4" actId="1076"/>
          <ac:spMkLst>
            <pc:docMk/>
            <pc:sldMk cId="0" sldId="274"/>
            <ac:spMk id="3012" creationId="{00000000-0000-0000-0000-000000000000}"/>
          </ac:spMkLst>
        </pc:spChg>
      </pc:sldChg>
      <pc:sldChg chg="modSp">
        <pc:chgData name="Wishvajith B.L.D.V. it18032666" userId="S::it18032666@my.sliit.lk::8bedbe07-e535-41e7-9f9d-682c98a65af4" providerId="AD" clId="Web-{C0A2B29F-307C-0000-811F-74D3316F5054}" dt="2021-03-09T17:21:49.441" v="3" actId="1076"/>
        <pc:sldMkLst>
          <pc:docMk/>
          <pc:sldMk cId="1948783318" sldId="340"/>
        </pc:sldMkLst>
        <pc:spChg chg="mod">
          <ac:chgData name="Wishvajith B.L.D.V. it18032666" userId="S::it18032666@my.sliit.lk::8bedbe07-e535-41e7-9f9d-682c98a65af4" providerId="AD" clId="Web-{C0A2B29F-307C-0000-811F-74D3316F5054}" dt="2021-03-09T17:21:49.441" v="3" actId="1076"/>
          <ac:spMkLst>
            <pc:docMk/>
            <pc:sldMk cId="1948783318" sldId="340"/>
            <ac:spMk id="12" creationId="{CB5492FF-5FC5-4107-9FA6-62193D5069A7}"/>
          </ac:spMkLst>
        </pc:spChg>
      </pc:sldChg>
      <pc:sldChg chg="delSp modSp">
        <pc:chgData name="Wishvajith B.L.D.V. it18032666" userId="S::it18032666@my.sliit.lk::8bedbe07-e535-41e7-9f9d-682c98a65af4" providerId="AD" clId="Web-{C0A2B29F-307C-0000-811F-74D3316F5054}" dt="2021-03-09T17:21:43.472" v="1"/>
        <pc:sldMkLst>
          <pc:docMk/>
          <pc:sldMk cId="818749557" sldId="343"/>
        </pc:sldMkLst>
        <pc:picChg chg="del mod">
          <ac:chgData name="Wishvajith B.L.D.V. it18032666" userId="S::it18032666@my.sliit.lk::8bedbe07-e535-41e7-9f9d-682c98a65af4" providerId="AD" clId="Web-{C0A2B29F-307C-0000-811F-74D3316F5054}" dt="2021-03-09T17:21:43.472" v="1"/>
          <ac:picMkLst>
            <pc:docMk/>
            <pc:sldMk cId="818749557" sldId="343"/>
            <ac:picMk id="5" creationId="{8C602646-6268-4E72-9E67-83B33E9B4804}"/>
          </ac:picMkLst>
        </pc:picChg>
      </pc:sldChg>
      <pc:sldChg chg="modSp">
        <pc:chgData name="Wishvajith B.L.D.V. it18032666" userId="S::it18032666@my.sliit.lk::8bedbe07-e535-41e7-9f9d-682c98a65af4" providerId="AD" clId="Web-{C0A2B29F-307C-0000-811F-74D3316F5054}" dt="2021-03-09T17:21:43.987" v="2" actId="14100"/>
        <pc:sldMkLst>
          <pc:docMk/>
          <pc:sldMk cId="935454851" sldId="345"/>
        </pc:sldMkLst>
        <pc:grpChg chg="mod">
          <ac:chgData name="Wishvajith B.L.D.V. it18032666" userId="S::it18032666@my.sliit.lk::8bedbe07-e535-41e7-9f9d-682c98a65af4" providerId="AD" clId="Web-{C0A2B29F-307C-0000-811F-74D3316F5054}" dt="2021-03-09T17:21:43.987" v="2" actId="14100"/>
          <ac:grpSpMkLst>
            <pc:docMk/>
            <pc:sldMk cId="935454851" sldId="345"/>
            <ac:grpSpMk id="5" creationId="{F7860D01-AFBC-4DAE-8732-4DDDDF555796}"/>
          </ac:grpSpMkLst>
        </pc:grpChg>
      </pc:sldChg>
    </pc:docChg>
  </pc:docChgLst>
  <pc:docChgLst>
    <pc:chgData name="Ramanayaka A.M. it18021912" userId="S::it18021912@my.sliit.lk::46e38890-6e55-41d9-bf83-330f4af0ddae" providerId="AD" clId="Web-{D67469F1-5E3B-EF86-333E-24F9D78362D6}"/>
    <pc:docChg chg="modSld">
      <pc:chgData name="Ramanayaka A.M. it18021912" userId="S::it18021912@my.sliit.lk::46e38890-6e55-41d9-bf83-330f4af0ddae" providerId="AD" clId="Web-{D67469F1-5E3B-EF86-333E-24F9D78362D6}" dt="2021-07-07T07:58:32.437" v="1"/>
      <pc:docMkLst>
        <pc:docMk/>
      </pc:docMkLst>
      <pc:sldChg chg="addSp delSp modSp">
        <pc:chgData name="Ramanayaka A.M. it18021912" userId="S::it18021912@my.sliit.lk::46e38890-6e55-41d9-bf83-330f4af0ddae" providerId="AD" clId="Web-{D67469F1-5E3B-EF86-333E-24F9D78362D6}" dt="2021-07-07T07:58:32.437" v="1"/>
        <pc:sldMkLst>
          <pc:docMk/>
          <pc:sldMk cId="3639662553" sldId="351"/>
        </pc:sldMkLst>
        <pc:picChg chg="add del mod">
          <ac:chgData name="Ramanayaka A.M. it18021912" userId="S::it18021912@my.sliit.lk::46e38890-6e55-41d9-bf83-330f4af0ddae" providerId="AD" clId="Web-{D67469F1-5E3B-EF86-333E-24F9D78362D6}" dt="2021-07-07T07:58:32.437" v="1"/>
          <ac:picMkLst>
            <pc:docMk/>
            <pc:sldMk cId="3639662553" sldId="351"/>
            <ac:picMk id="3" creationId="{4AA45128-8B0F-4AEB-B245-A1665ABFB174}"/>
          </ac:picMkLst>
        </pc:picChg>
      </pc:sldChg>
    </pc:docChg>
  </pc:docChgLst>
  <pc:docChgLst>
    <pc:chgData name="Wishvajith B.L.D.V. it18032666" userId="S::it18032666@my.sliit.lk::8bedbe07-e535-41e7-9f9d-682c98a65af4" providerId="AD" clId="Web-{CF84B29F-F0F5-0000-811F-79B6D9AE4B8E}"/>
    <pc:docChg chg="addSld modSld">
      <pc:chgData name="Wishvajith B.L.D.V. it18032666" userId="S::it18032666@my.sliit.lk::8bedbe07-e535-41e7-9f9d-682c98a65af4" providerId="AD" clId="Web-{CF84B29F-F0F5-0000-811F-79B6D9AE4B8E}" dt="2021-03-09T09:23:32.053" v="287" actId="1076"/>
      <pc:docMkLst>
        <pc:docMk/>
      </pc:docMkLst>
      <pc:sldChg chg="addSp modSp">
        <pc:chgData name="Wishvajith B.L.D.V. it18032666" userId="S::it18032666@my.sliit.lk::8bedbe07-e535-41e7-9f9d-682c98a65af4" providerId="AD" clId="Web-{CF84B29F-F0F5-0000-811F-79B6D9AE4B8E}" dt="2021-03-09T09:18:54.830" v="277" actId="1076"/>
        <pc:sldMkLst>
          <pc:docMk/>
          <pc:sldMk cId="818749557" sldId="343"/>
        </pc:sldMkLst>
        <pc:spChg chg="mod">
          <ac:chgData name="Wishvajith B.L.D.V. it18032666" userId="S::it18032666@my.sliit.lk::8bedbe07-e535-41e7-9f9d-682c98a65af4" providerId="AD" clId="Web-{CF84B29F-F0F5-0000-811F-79B6D9AE4B8E}" dt="2021-03-09T09:18:24.908" v="273" actId="20577"/>
          <ac:spMkLst>
            <pc:docMk/>
            <pc:sldMk cId="818749557" sldId="343"/>
            <ac:spMk id="4" creationId="{1298CC23-1758-41CD-85BB-FFECC086ED45}"/>
          </ac:spMkLst>
        </pc:spChg>
        <pc:picChg chg="add mod">
          <ac:chgData name="Wishvajith B.L.D.V. it18032666" userId="S::it18032666@my.sliit.lk::8bedbe07-e535-41e7-9f9d-682c98a65af4" providerId="AD" clId="Web-{CF84B29F-F0F5-0000-811F-79B6D9AE4B8E}" dt="2021-03-09T09:18:54.830" v="277" actId="1076"/>
          <ac:picMkLst>
            <pc:docMk/>
            <pc:sldMk cId="818749557" sldId="343"/>
            <ac:picMk id="5" creationId="{8C602646-6268-4E72-9E67-83B33E9B4804}"/>
          </ac:picMkLst>
        </pc:picChg>
      </pc:sldChg>
      <pc:sldChg chg="addSp modSp">
        <pc:chgData name="Wishvajith B.L.D.V. it18032666" userId="S::it18032666@my.sliit.lk::8bedbe07-e535-41e7-9f9d-682c98a65af4" providerId="AD" clId="Web-{CF84B29F-F0F5-0000-811F-79B6D9AE4B8E}" dt="2021-03-09T08:46:43.579" v="47" actId="20577"/>
        <pc:sldMkLst>
          <pc:docMk/>
          <pc:sldMk cId="1862692817" sldId="344"/>
        </pc:sldMkLst>
        <pc:spChg chg="add mod">
          <ac:chgData name="Wishvajith B.L.D.V. it18032666" userId="S::it18032666@my.sliit.lk::8bedbe07-e535-41e7-9f9d-682c98a65af4" providerId="AD" clId="Web-{CF84B29F-F0F5-0000-811F-79B6D9AE4B8E}" dt="2021-03-09T08:45:41.266" v="21" actId="14100"/>
          <ac:spMkLst>
            <pc:docMk/>
            <pc:sldMk cId="1862692817" sldId="344"/>
            <ac:spMk id="3" creationId="{606CBA54-ECB0-445C-95DB-EA32EE496C17}"/>
          </ac:spMkLst>
        </pc:spChg>
        <pc:spChg chg="add mod">
          <ac:chgData name="Wishvajith B.L.D.V. it18032666" userId="S::it18032666@my.sliit.lk::8bedbe07-e535-41e7-9f9d-682c98a65af4" providerId="AD" clId="Web-{CF84B29F-F0F5-0000-811F-79B6D9AE4B8E}" dt="2021-03-09T08:46:43.579" v="47" actId="20577"/>
          <ac:spMkLst>
            <pc:docMk/>
            <pc:sldMk cId="1862692817" sldId="344"/>
            <ac:spMk id="4" creationId="{CD8A650D-B2FB-4057-B982-4574B7FF5F5E}"/>
          </ac:spMkLst>
        </pc:spChg>
      </pc:sldChg>
      <pc:sldChg chg="modSp">
        <pc:chgData name="Wishvajith B.L.D.V. it18032666" userId="S::it18032666@my.sliit.lk::8bedbe07-e535-41e7-9f9d-682c98a65af4" providerId="AD" clId="Web-{CF84B29F-F0F5-0000-811F-79B6D9AE4B8E}" dt="2021-03-09T09:09:09.226" v="159" actId="14100"/>
        <pc:sldMkLst>
          <pc:docMk/>
          <pc:sldMk cId="935454851" sldId="345"/>
        </pc:sldMkLst>
        <pc:grpChg chg="mod">
          <ac:chgData name="Wishvajith B.L.D.V. it18032666" userId="S::it18032666@my.sliit.lk::8bedbe07-e535-41e7-9f9d-682c98a65af4" providerId="AD" clId="Web-{CF84B29F-F0F5-0000-811F-79B6D9AE4B8E}" dt="2021-03-09T09:09:09.226" v="159" actId="14100"/>
          <ac:grpSpMkLst>
            <pc:docMk/>
            <pc:sldMk cId="935454851" sldId="345"/>
            <ac:grpSpMk id="5" creationId="{F7860D01-AFBC-4DAE-8732-4DDDDF555796}"/>
          </ac:grpSpMkLst>
        </pc:grpChg>
      </pc:sldChg>
      <pc:sldChg chg="addSp delSp modSp">
        <pc:chgData name="Wishvajith B.L.D.V. it18032666" userId="S::it18032666@my.sliit.lk::8bedbe07-e535-41e7-9f9d-682c98a65af4" providerId="AD" clId="Web-{CF84B29F-F0F5-0000-811F-79B6D9AE4B8E}" dt="2021-03-09T09:23:32.053" v="287" actId="1076"/>
        <pc:sldMkLst>
          <pc:docMk/>
          <pc:sldMk cId="109118018" sldId="346"/>
        </pc:sldMkLst>
        <pc:picChg chg="mod">
          <ac:chgData name="Wishvajith B.L.D.V. it18032666" userId="S::it18032666@my.sliit.lk::8bedbe07-e535-41e7-9f9d-682c98a65af4" providerId="AD" clId="Web-{CF84B29F-F0F5-0000-811F-79B6D9AE4B8E}" dt="2021-03-09T09:23:32.053" v="287" actId="1076"/>
          <ac:picMkLst>
            <pc:docMk/>
            <pc:sldMk cId="109118018" sldId="346"/>
            <ac:picMk id="3" creationId="{85867512-B160-4423-ABB3-69D118513EDE}"/>
          </ac:picMkLst>
        </pc:picChg>
        <pc:picChg chg="add mod">
          <ac:chgData name="Wishvajith B.L.D.V. it18032666" userId="S::it18032666@my.sliit.lk::8bedbe07-e535-41e7-9f9d-682c98a65af4" providerId="AD" clId="Web-{CF84B29F-F0F5-0000-811F-79B6D9AE4B8E}" dt="2021-03-09T08:57:38.621" v="127" actId="1076"/>
          <ac:picMkLst>
            <pc:docMk/>
            <pc:sldMk cId="109118018" sldId="346"/>
            <ac:picMk id="4" creationId="{E25C7B5A-ED38-4E91-A03E-C2C7BEA9D1AE}"/>
          </ac:picMkLst>
        </pc:picChg>
        <pc:picChg chg="del">
          <ac:chgData name="Wishvajith B.L.D.V. it18032666" userId="S::it18032666@my.sliit.lk::8bedbe07-e535-41e7-9f9d-682c98a65af4" providerId="AD" clId="Web-{CF84B29F-F0F5-0000-811F-79B6D9AE4B8E}" dt="2021-03-09T08:43:20.576" v="0"/>
          <ac:picMkLst>
            <pc:docMk/>
            <pc:sldMk cId="109118018" sldId="346"/>
            <ac:picMk id="4" creationId="{EEEAD58A-A75C-4DCC-892F-D83296D2F224}"/>
          </ac:picMkLst>
        </pc:picChg>
        <pc:picChg chg="del mod">
          <ac:chgData name="Wishvajith B.L.D.V. it18032666" userId="S::it18032666@my.sliit.lk::8bedbe07-e535-41e7-9f9d-682c98a65af4" providerId="AD" clId="Web-{CF84B29F-F0F5-0000-811F-79B6D9AE4B8E}" dt="2021-03-09T08:57:38.574" v="126"/>
          <ac:picMkLst>
            <pc:docMk/>
            <pc:sldMk cId="109118018" sldId="346"/>
            <ac:picMk id="5" creationId="{4E966E65-28EE-4A20-A0D1-0924969A1F25}"/>
          </ac:picMkLst>
        </pc:picChg>
        <pc:picChg chg="add mod">
          <ac:chgData name="Wishvajith B.L.D.V. it18032666" userId="S::it18032666@my.sliit.lk::8bedbe07-e535-41e7-9f9d-682c98a65af4" providerId="AD" clId="Web-{CF84B29F-F0F5-0000-811F-79B6D9AE4B8E}" dt="2021-03-09T09:23:17.709" v="285" actId="1076"/>
          <ac:picMkLst>
            <pc:docMk/>
            <pc:sldMk cId="109118018" sldId="346"/>
            <ac:picMk id="11" creationId="{B6464875-8CFB-413D-A306-A0CFFD5FF742}"/>
          </ac:picMkLst>
        </pc:picChg>
        <pc:picChg chg="add mod">
          <ac:chgData name="Wishvajith B.L.D.V. it18032666" userId="S::it18032666@my.sliit.lk::8bedbe07-e535-41e7-9f9d-682c98a65af4" providerId="AD" clId="Web-{CF84B29F-F0F5-0000-811F-79B6D9AE4B8E}" dt="2021-03-09T09:23:22.147" v="286" actId="1076"/>
          <ac:picMkLst>
            <pc:docMk/>
            <pc:sldMk cId="109118018" sldId="346"/>
            <ac:picMk id="13" creationId="{04690EB3-B418-43EF-9FAB-D97D48BC3BD6}"/>
          </ac:picMkLst>
        </pc:picChg>
      </pc:sldChg>
      <pc:sldChg chg="addSp delSp modSp add replId">
        <pc:chgData name="Wishvajith B.L.D.V. it18032666" userId="S::it18032666@my.sliit.lk::8bedbe07-e535-41e7-9f9d-682c98a65af4" providerId="AD" clId="Web-{CF84B29F-F0F5-0000-811F-79B6D9AE4B8E}" dt="2021-03-09T08:52:56.976" v="114" actId="1076"/>
        <pc:sldMkLst>
          <pc:docMk/>
          <pc:sldMk cId="1193006676" sldId="353"/>
        </pc:sldMkLst>
        <pc:spChg chg="mod">
          <ac:chgData name="Wishvajith B.L.D.V. it18032666" userId="S::it18032666@my.sliit.lk::8bedbe07-e535-41e7-9f9d-682c98a65af4" providerId="AD" clId="Web-{CF84B29F-F0F5-0000-811F-79B6D9AE4B8E}" dt="2021-03-09T08:47:34.314" v="66" actId="14100"/>
          <ac:spMkLst>
            <pc:docMk/>
            <pc:sldMk cId="1193006676" sldId="353"/>
            <ac:spMk id="3" creationId="{606CBA54-ECB0-445C-95DB-EA32EE496C17}"/>
          </ac:spMkLst>
        </pc:spChg>
        <pc:spChg chg="mod">
          <ac:chgData name="Wishvajith B.L.D.V. it18032666" userId="S::it18032666@my.sliit.lk::8bedbe07-e535-41e7-9f9d-682c98a65af4" providerId="AD" clId="Web-{CF84B29F-F0F5-0000-811F-79B6D9AE4B8E}" dt="2021-03-09T08:51:47.459" v="110" actId="20577"/>
          <ac:spMkLst>
            <pc:docMk/>
            <pc:sldMk cId="1193006676" sldId="353"/>
            <ac:spMk id="4" creationId="{CD8A650D-B2FB-4057-B982-4574B7FF5F5E}"/>
          </ac:spMkLst>
        </pc:spChg>
        <pc:picChg chg="add del mod">
          <ac:chgData name="Wishvajith B.L.D.V. it18032666" userId="S::it18032666@my.sliit.lk::8bedbe07-e535-41e7-9f9d-682c98a65af4" providerId="AD" clId="Web-{CF84B29F-F0F5-0000-811F-79B6D9AE4B8E}" dt="2021-03-09T08:48:22.128" v="75"/>
          <ac:picMkLst>
            <pc:docMk/>
            <pc:sldMk cId="1193006676" sldId="353"/>
            <ac:picMk id="5" creationId="{2CB1DE9F-26C7-4558-B998-3C4CC5ABF5D2}"/>
          </ac:picMkLst>
        </pc:picChg>
        <pc:picChg chg="add mod">
          <ac:chgData name="Wishvajith B.L.D.V. it18032666" userId="S::it18032666@my.sliit.lk::8bedbe07-e535-41e7-9f9d-682c98a65af4" providerId="AD" clId="Web-{CF84B29F-F0F5-0000-811F-79B6D9AE4B8E}" dt="2021-03-09T08:52:56.976" v="114" actId="1076"/>
          <ac:picMkLst>
            <pc:docMk/>
            <pc:sldMk cId="1193006676" sldId="353"/>
            <ac:picMk id="5" creationId="{5D071A6A-143B-4239-8C90-214DF3FEB2AC}"/>
          </ac:picMkLst>
        </pc:picChg>
        <pc:picChg chg="add del mod">
          <ac:chgData name="Wishvajith B.L.D.V. it18032666" userId="S::it18032666@my.sliit.lk::8bedbe07-e535-41e7-9f9d-682c98a65af4" providerId="AD" clId="Web-{CF84B29F-F0F5-0000-811F-79B6D9AE4B8E}" dt="2021-03-09T08:49:40.145" v="96"/>
          <ac:picMkLst>
            <pc:docMk/>
            <pc:sldMk cId="1193006676" sldId="353"/>
            <ac:picMk id="9" creationId="{4B8C0F0A-8477-42E2-A829-C95C5D689702}"/>
          </ac:picMkLst>
        </pc:picChg>
        <pc:picChg chg="add del mod">
          <ac:chgData name="Wishvajith B.L.D.V. it18032666" userId="S::it18032666@my.sliit.lk::8bedbe07-e535-41e7-9f9d-682c98a65af4" providerId="AD" clId="Web-{CF84B29F-F0F5-0000-811F-79B6D9AE4B8E}" dt="2021-03-09T08:49:46.598" v="98"/>
          <ac:picMkLst>
            <pc:docMk/>
            <pc:sldMk cId="1193006676" sldId="353"/>
            <ac:picMk id="10" creationId="{99CF076B-FCE9-41C8-8E87-3123D594048F}"/>
          </ac:picMkLst>
        </pc:picChg>
      </pc:sldChg>
      <pc:sldChg chg="delSp modSp add replId">
        <pc:chgData name="Wishvajith B.L.D.V. it18032666" userId="S::it18032666@my.sliit.lk::8bedbe07-e535-41e7-9f9d-682c98a65af4" providerId="AD" clId="Web-{CF84B29F-F0F5-0000-811F-79B6D9AE4B8E}" dt="2021-03-09T08:54:35.337" v="121" actId="20577"/>
        <pc:sldMkLst>
          <pc:docMk/>
          <pc:sldMk cId="2973756457" sldId="354"/>
        </pc:sldMkLst>
        <pc:spChg chg="mod">
          <ac:chgData name="Wishvajith B.L.D.V. it18032666" userId="S::it18032666@my.sliit.lk::8bedbe07-e535-41e7-9f9d-682c98a65af4" providerId="AD" clId="Web-{CF84B29F-F0F5-0000-811F-79B6D9AE4B8E}" dt="2021-03-09T08:54:35.337" v="121" actId="20577"/>
          <ac:spMkLst>
            <pc:docMk/>
            <pc:sldMk cId="2973756457" sldId="354"/>
            <ac:spMk id="4" creationId="{CD8A650D-B2FB-4057-B982-4574B7FF5F5E}"/>
          </ac:spMkLst>
        </pc:spChg>
        <pc:picChg chg="del">
          <ac:chgData name="Wishvajith B.L.D.V. it18032666" userId="S::it18032666@my.sliit.lk::8bedbe07-e535-41e7-9f9d-682c98a65af4" providerId="AD" clId="Web-{CF84B29F-F0F5-0000-811F-79B6D9AE4B8E}" dt="2021-03-09T08:54:35.274" v="119"/>
          <ac:picMkLst>
            <pc:docMk/>
            <pc:sldMk cId="2973756457" sldId="354"/>
            <ac:picMk id="5" creationId="{5D071A6A-143B-4239-8C90-214DF3FEB2AC}"/>
          </ac:picMkLst>
        </pc:picChg>
      </pc:sldChg>
      <pc:sldChg chg="modSp add replId">
        <pc:chgData name="Wishvajith B.L.D.V. it18032666" userId="S::it18032666@my.sliit.lk::8bedbe07-e535-41e7-9f9d-682c98a65af4" providerId="AD" clId="Web-{CF84B29F-F0F5-0000-811F-79B6D9AE4B8E}" dt="2021-03-09T09:17:18.985" v="251" actId="20577"/>
        <pc:sldMkLst>
          <pc:docMk/>
          <pc:sldMk cId="280530176" sldId="357"/>
        </pc:sldMkLst>
        <pc:spChg chg="mod">
          <ac:chgData name="Wishvajith B.L.D.V. it18032666" userId="S::it18032666@my.sliit.lk::8bedbe07-e535-41e7-9f9d-682c98a65af4" providerId="AD" clId="Web-{CF84B29F-F0F5-0000-811F-79B6D9AE4B8E}" dt="2021-03-09T09:13:24.262" v="188" actId="1076"/>
          <ac:spMkLst>
            <pc:docMk/>
            <pc:sldMk cId="280530176" sldId="357"/>
            <ac:spMk id="3" creationId="{606CBA54-ECB0-445C-95DB-EA32EE496C17}"/>
          </ac:spMkLst>
        </pc:spChg>
        <pc:spChg chg="mod">
          <ac:chgData name="Wishvajith B.L.D.V. it18032666" userId="S::it18032666@my.sliit.lk::8bedbe07-e535-41e7-9f9d-682c98a65af4" providerId="AD" clId="Web-{CF84B29F-F0F5-0000-811F-79B6D9AE4B8E}" dt="2021-03-09T09:17:18.985" v="251" actId="20577"/>
          <ac:spMkLst>
            <pc:docMk/>
            <pc:sldMk cId="280530176" sldId="357"/>
            <ac:spMk id="4" creationId="{CD8A650D-B2FB-4057-B982-4574B7FF5F5E}"/>
          </ac:spMkLst>
        </pc:spChg>
      </pc:sldChg>
    </pc:docChg>
  </pc:docChgLst>
  <pc:docChgLst>
    <pc:chgData name="Wishvajith B.L.D.V. it18032666" userId="S::it18032666@my.sliit.lk::8bedbe07-e535-41e7-9f9d-682c98a65af4" providerId="AD" clId="Web-{7EC0B29F-30BD-0000-811F-7CFD2D285EC4}"/>
    <pc:docChg chg="addSld delSld modSld">
      <pc:chgData name="Wishvajith B.L.D.V. it18032666" userId="S::it18032666@my.sliit.lk::8bedbe07-e535-41e7-9f9d-682c98a65af4" providerId="AD" clId="Web-{7EC0B29F-30BD-0000-811F-7CFD2D285EC4}" dt="2021-03-10T01:59:52.124" v="12"/>
      <pc:docMkLst>
        <pc:docMk/>
      </pc:docMkLst>
      <pc:sldChg chg="modSp">
        <pc:chgData name="Wishvajith B.L.D.V. it18032666" userId="S::it18032666@my.sliit.lk::8bedbe07-e535-41e7-9f9d-682c98a65af4" providerId="AD" clId="Web-{7EC0B29F-30BD-0000-811F-7CFD2D285EC4}" dt="2021-03-10T01:59:50.374" v="11"/>
        <pc:sldMkLst>
          <pc:docMk/>
          <pc:sldMk cId="1519223217" sldId="380"/>
        </pc:sldMkLst>
        <pc:graphicFrameChg chg="mod modGraphic">
          <ac:chgData name="Wishvajith B.L.D.V. it18032666" userId="S::it18032666@my.sliit.lk::8bedbe07-e535-41e7-9f9d-682c98a65af4" providerId="AD" clId="Web-{7EC0B29F-30BD-0000-811F-7CFD2D285EC4}" dt="2021-03-10T01:59:50.374" v="11"/>
          <ac:graphicFrameMkLst>
            <pc:docMk/>
            <pc:sldMk cId="1519223217" sldId="380"/>
            <ac:graphicFrameMk id="4" creationId="{350F3691-A0FC-47B4-B4C5-F8311A8F9902}"/>
          </ac:graphicFrameMkLst>
        </pc:graphicFrameChg>
      </pc:sldChg>
      <pc:sldChg chg="del">
        <pc:chgData name="Wishvajith B.L.D.V. it18032666" userId="S::it18032666@my.sliit.lk::8bedbe07-e535-41e7-9f9d-682c98a65af4" providerId="AD" clId="Web-{7EC0B29F-30BD-0000-811F-7CFD2D285EC4}" dt="2021-03-10T01:59:52.124" v="12"/>
        <pc:sldMkLst>
          <pc:docMk/>
          <pc:sldMk cId="4137381043" sldId="382"/>
        </pc:sldMkLst>
      </pc:sldChg>
      <pc:sldChg chg="add del replId">
        <pc:chgData name="Wishvajith B.L.D.V. it18032666" userId="S::it18032666@my.sliit.lk::8bedbe07-e535-41e7-9f9d-682c98a65af4" providerId="AD" clId="Web-{7EC0B29F-30BD-0000-811F-7CFD2D285EC4}" dt="2021-03-10T01:58:47.404" v="1"/>
        <pc:sldMkLst>
          <pc:docMk/>
          <pc:sldMk cId="1687963633" sldId="383"/>
        </pc:sldMkLst>
      </pc:sldChg>
    </pc:docChg>
  </pc:docChgLst>
  <pc:docChgLst>
    <pc:chgData name="Renuharshatha A. it18034400" userId="S::it18034400@my.sliit.lk::b5224bbf-3f07-41e9-870f-8428b763ea44" providerId="AD" clId="Web-{CD2858BE-7E57-8A27-6DB8-499CC16174BC}"/>
    <pc:docChg chg="addSld delSld modSld sldOrd">
      <pc:chgData name="Renuharshatha A. it18034400" userId="S::it18034400@my.sliit.lk::b5224bbf-3f07-41e9-870f-8428b763ea44" providerId="AD" clId="Web-{CD2858BE-7E57-8A27-6DB8-499CC16174BC}" dt="2021-10-17T19:07:09.709" v="1546"/>
      <pc:docMkLst>
        <pc:docMk/>
      </pc:docMkLst>
      <pc:sldChg chg="ord">
        <pc:chgData name="Renuharshatha A. it18034400" userId="S::it18034400@my.sliit.lk::b5224bbf-3f07-41e9-870f-8428b763ea44" providerId="AD" clId="Web-{CD2858BE-7E57-8A27-6DB8-499CC16174BC}" dt="2021-10-17T05:08:15.915" v="2"/>
        <pc:sldMkLst>
          <pc:docMk/>
          <pc:sldMk cId="759000074" sldId="333"/>
        </pc:sldMkLst>
      </pc:sldChg>
      <pc:sldChg chg="addSp delSp modSp add ord replId">
        <pc:chgData name="Renuharshatha A. it18034400" userId="S::it18034400@my.sliit.lk::b5224bbf-3f07-41e9-870f-8428b763ea44" providerId="AD" clId="Web-{CD2858BE-7E57-8A27-6DB8-499CC16174BC}" dt="2021-10-17T17:41:57.904" v="204" actId="1076"/>
        <pc:sldMkLst>
          <pc:docMk/>
          <pc:sldMk cId="2071859083" sldId="456"/>
        </pc:sldMkLst>
        <pc:spChg chg="mod">
          <ac:chgData name="Renuharshatha A. it18034400" userId="S::it18034400@my.sliit.lk::b5224bbf-3f07-41e9-870f-8428b763ea44" providerId="AD" clId="Web-{CD2858BE-7E57-8A27-6DB8-499CC16174BC}" dt="2021-10-17T05:09:41.291" v="6" actId="20577"/>
          <ac:spMkLst>
            <pc:docMk/>
            <pc:sldMk cId="2071859083" sldId="456"/>
            <ac:spMk id="2" creationId="{40E6B476-40B7-CE44-81B3-9AA0D9E7CC05}"/>
          </ac:spMkLst>
        </pc:spChg>
        <pc:spChg chg="mod">
          <ac:chgData name="Renuharshatha A. it18034400" userId="S::it18034400@my.sliit.lk::b5224bbf-3f07-41e9-870f-8428b763ea44" providerId="AD" clId="Web-{CD2858BE-7E57-8A27-6DB8-499CC16174BC}" dt="2021-10-17T17:41:52.295" v="201" actId="1076"/>
          <ac:spMkLst>
            <pc:docMk/>
            <pc:sldMk cId="2071859083" sldId="456"/>
            <ac:spMk id="3" creationId="{E2BCB207-7712-0C45-83A2-1E88F41D2C07}"/>
          </ac:spMkLst>
        </pc:spChg>
        <pc:spChg chg="add del">
          <ac:chgData name="Renuharshatha A. it18034400" userId="S::it18034400@my.sliit.lk::b5224bbf-3f07-41e9-870f-8428b763ea44" providerId="AD" clId="Web-{CD2858BE-7E57-8A27-6DB8-499CC16174BC}" dt="2021-10-17T17:40:30.747" v="143"/>
          <ac:spMkLst>
            <pc:docMk/>
            <pc:sldMk cId="2071859083" sldId="456"/>
            <ac:spMk id="4" creationId="{F8E5E9CD-2DED-45B2-9DFF-BF56EA9A356B}"/>
          </ac:spMkLst>
        </pc:spChg>
        <pc:picChg chg="mod">
          <ac:chgData name="Renuharshatha A. it18034400" userId="S::it18034400@my.sliit.lk::b5224bbf-3f07-41e9-870f-8428b763ea44" providerId="AD" clId="Web-{CD2858BE-7E57-8A27-6DB8-499CC16174BC}" dt="2021-10-17T17:41:57.904" v="204" actId="1076"/>
          <ac:picMkLst>
            <pc:docMk/>
            <pc:sldMk cId="2071859083" sldId="456"/>
            <ac:picMk id="10" creationId="{6FAC20FC-D7A1-4316-A9A7-75FC40FE1255}"/>
          </ac:picMkLst>
        </pc:picChg>
      </pc:sldChg>
      <pc:sldChg chg="addSp delSp modSp add replId modNotes">
        <pc:chgData name="Renuharshatha A. it18034400" userId="S::it18034400@my.sliit.lk::b5224bbf-3f07-41e9-870f-8428b763ea44" providerId="AD" clId="Web-{CD2858BE-7E57-8A27-6DB8-499CC16174BC}" dt="2021-10-17T17:47:59.378" v="403"/>
        <pc:sldMkLst>
          <pc:docMk/>
          <pc:sldMk cId="997419952" sldId="457"/>
        </pc:sldMkLst>
        <pc:spChg chg="mod">
          <ac:chgData name="Renuharshatha A. it18034400" userId="S::it18034400@my.sliit.lk::b5224bbf-3f07-41e9-870f-8428b763ea44" providerId="AD" clId="Web-{CD2858BE-7E57-8A27-6DB8-499CC16174BC}" dt="2021-10-17T17:43:07.483" v="227" actId="1076"/>
          <ac:spMkLst>
            <pc:docMk/>
            <pc:sldMk cId="997419952" sldId="457"/>
            <ac:spMk id="2" creationId="{40E6B476-40B7-CE44-81B3-9AA0D9E7CC05}"/>
          </ac:spMkLst>
        </pc:spChg>
        <pc:spChg chg="mod">
          <ac:chgData name="Renuharshatha A. it18034400" userId="S::it18034400@my.sliit.lk::b5224bbf-3f07-41e9-870f-8428b763ea44" providerId="AD" clId="Web-{CD2858BE-7E57-8A27-6DB8-499CC16174BC}" dt="2021-10-17T17:46:38.361" v="342" actId="20577"/>
          <ac:spMkLst>
            <pc:docMk/>
            <pc:sldMk cId="997419952" sldId="457"/>
            <ac:spMk id="3" creationId="{E2BCB207-7712-0C45-83A2-1E88F41D2C07}"/>
          </ac:spMkLst>
        </pc:spChg>
        <pc:spChg chg="add del">
          <ac:chgData name="Renuharshatha A. it18034400" userId="S::it18034400@my.sliit.lk::b5224bbf-3f07-41e9-870f-8428b763ea44" providerId="AD" clId="Web-{CD2858BE-7E57-8A27-6DB8-499CC16174BC}" dt="2021-10-17T17:43:13.593" v="229"/>
          <ac:spMkLst>
            <pc:docMk/>
            <pc:sldMk cId="997419952" sldId="457"/>
            <ac:spMk id="4" creationId="{9E4C2BAF-D1AB-463A-A1AB-68DE4EEC82F2}"/>
          </ac:spMkLst>
        </pc:spChg>
        <pc:spChg chg="add del">
          <ac:chgData name="Renuharshatha A. it18034400" userId="S::it18034400@my.sliit.lk::b5224bbf-3f07-41e9-870f-8428b763ea44" providerId="AD" clId="Web-{CD2858BE-7E57-8A27-6DB8-499CC16174BC}" dt="2021-10-17T17:43:19.562" v="231"/>
          <ac:spMkLst>
            <pc:docMk/>
            <pc:sldMk cId="997419952" sldId="457"/>
            <ac:spMk id="5" creationId="{C13D548D-6B74-46AA-9C13-DEE6F7BF8327}"/>
          </ac:spMkLst>
        </pc:spChg>
        <pc:picChg chg="del">
          <ac:chgData name="Renuharshatha A. it18034400" userId="S::it18034400@my.sliit.lk::b5224bbf-3f07-41e9-870f-8428b763ea44" providerId="AD" clId="Web-{CD2858BE-7E57-8A27-6DB8-499CC16174BC}" dt="2021-10-17T17:47:59.378" v="403"/>
          <ac:picMkLst>
            <pc:docMk/>
            <pc:sldMk cId="997419952" sldId="457"/>
            <ac:picMk id="10" creationId="{6FAC20FC-D7A1-4316-A9A7-75FC40FE1255}"/>
          </ac:picMkLst>
        </pc:picChg>
      </pc:sldChg>
      <pc:sldChg chg="addSp delSp modSp add replId modNotes">
        <pc:chgData name="Renuharshatha A. it18034400" userId="S::it18034400@my.sliit.lk::b5224bbf-3f07-41e9-870f-8428b763ea44" providerId="AD" clId="Web-{CD2858BE-7E57-8A27-6DB8-499CC16174BC}" dt="2021-10-17T17:57:47.308" v="607"/>
        <pc:sldMkLst>
          <pc:docMk/>
          <pc:sldMk cId="4084932424" sldId="458"/>
        </pc:sldMkLst>
        <pc:spChg chg="add del mod">
          <ac:chgData name="Renuharshatha A. it18034400" userId="S::it18034400@my.sliit.lk::b5224bbf-3f07-41e9-870f-8428b763ea44" providerId="AD" clId="Web-{CD2858BE-7E57-8A27-6DB8-499CC16174BC}" dt="2021-10-17T17:48:30.800" v="417" actId="20577"/>
          <ac:spMkLst>
            <pc:docMk/>
            <pc:sldMk cId="4084932424" sldId="458"/>
            <ac:spMk id="2" creationId="{40E6B476-40B7-CE44-81B3-9AA0D9E7CC05}"/>
          </ac:spMkLst>
        </pc:spChg>
        <pc:spChg chg="mod">
          <ac:chgData name="Renuharshatha A. it18034400" userId="S::it18034400@my.sliit.lk::b5224bbf-3f07-41e9-870f-8428b763ea44" providerId="AD" clId="Web-{CD2858BE-7E57-8A27-6DB8-499CC16174BC}" dt="2021-10-17T17:51:06.599" v="471" actId="20577"/>
          <ac:spMkLst>
            <pc:docMk/>
            <pc:sldMk cId="4084932424" sldId="458"/>
            <ac:spMk id="3" creationId="{E2BCB207-7712-0C45-83A2-1E88F41D2C07}"/>
          </ac:spMkLst>
        </pc:spChg>
        <pc:spChg chg="add del mod">
          <ac:chgData name="Renuharshatha A. it18034400" userId="S::it18034400@my.sliit.lk::b5224bbf-3f07-41e9-870f-8428b763ea44" providerId="AD" clId="Web-{CD2858BE-7E57-8A27-6DB8-499CC16174BC}" dt="2021-10-17T17:48:19.909" v="406"/>
          <ac:spMkLst>
            <pc:docMk/>
            <pc:sldMk cId="4084932424" sldId="458"/>
            <ac:spMk id="5" creationId="{22C47FBC-5A4C-4D63-B90A-345007FC3B36}"/>
          </ac:spMkLst>
        </pc:spChg>
      </pc:sldChg>
      <pc:sldChg chg="modSp add ord replId modNotes">
        <pc:chgData name="Renuharshatha A. it18034400" userId="S::it18034400@my.sliit.lk::b5224bbf-3f07-41e9-870f-8428b763ea44" providerId="AD" clId="Web-{CD2858BE-7E57-8A27-6DB8-499CC16174BC}" dt="2021-10-17T18:05:49.471" v="881"/>
        <pc:sldMkLst>
          <pc:docMk/>
          <pc:sldMk cId="3265532167" sldId="459"/>
        </pc:sldMkLst>
        <pc:spChg chg="mod">
          <ac:chgData name="Renuharshatha A. it18034400" userId="S::it18034400@my.sliit.lk::b5224bbf-3f07-41e9-870f-8428b763ea44" providerId="AD" clId="Web-{CD2858BE-7E57-8A27-6DB8-499CC16174BC}" dt="2021-10-17T18:00:30.638" v="683" actId="20577"/>
          <ac:spMkLst>
            <pc:docMk/>
            <pc:sldMk cId="3265532167" sldId="459"/>
            <ac:spMk id="3" creationId="{E2BCB207-7712-0C45-83A2-1E88F41D2C07}"/>
          </ac:spMkLst>
        </pc:spChg>
      </pc:sldChg>
      <pc:sldChg chg="add replId">
        <pc:chgData name="Renuharshatha A. it18034400" userId="S::it18034400@my.sliit.lk::b5224bbf-3f07-41e9-870f-8428b763ea44" providerId="AD" clId="Web-{CD2858BE-7E57-8A27-6DB8-499CC16174BC}" dt="2021-10-17T18:07:08.878" v="882"/>
        <pc:sldMkLst>
          <pc:docMk/>
          <pc:sldMk cId="127437130" sldId="460"/>
        </pc:sldMkLst>
      </pc:sldChg>
      <pc:sldChg chg="addSp delSp modSp add replId modNotes">
        <pc:chgData name="Renuharshatha A. it18034400" userId="S::it18034400@my.sliit.lk::b5224bbf-3f07-41e9-870f-8428b763ea44" providerId="AD" clId="Web-{CD2858BE-7E57-8A27-6DB8-499CC16174BC}" dt="2021-10-17T18:35:25.693" v="1039"/>
        <pc:sldMkLst>
          <pc:docMk/>
          <pc:sldMk cId="158130619" sldId="461"/>
        </pc:sldMkLst>
        <pc:spChg chg="del">
          <ac:chgData name="Renuharshatha A. it18034400" userId="S::it18034400@my.sliit.lk::b5224bbf-3f07-41e9-870f-8428b763ea44" providerId="AD" clId="Web-{CD2858BE-7E57-8A27-6DB8-499CC16174BC}" dt="2021-10-17T18:07:53.270" v="884"/>
          <ac:spMkLst>
            <pc:docMk/>
            <pc:sldMk cId="158130619" sldId="461"/>
            <ac:spMk id="2" creationId="{40E6B476-40B7-CE44-81B3-9AA0D9E7CC05}"/>
          </ac:spMkLst>
        </pc:spChg>
        <pc:spChg chg="mod">
          <ac:chgData name="Renuharshatha A. it18034400" userId="S::it18034400@my.sliit.lk::b5224bbf-3f07-41e9-870f-8428b763ea44" providerId="AD" clId="Web-{CD2858BE-7E57-8A27-6DB8-499CC16174BC}" dt="2021-10-17T18:29:54.888" v="1038" actId="1076"/>
          <ac:spMkLst>
            <pc:docMk/>
            <pc:sldMk cId="158130619" sldId="461"/>
            <ac:spMk id="3" creationId="{E2BCB207-7712-0C45-83A2-1E88F41D2C07}"/>
          </ac:spMkLst>
        </pc:spChg>
        <pc:spChg chg="add del mod">
          <ac:chgData name="Renuharshatha A. it18034400" userId="S::it18034400@my.sliit.lk::b5224bbf-3f07-41e9-870f-8428b763ea44" providerId="AD" clId="Web-{CD2858BE-7E57-8A27-6DB8-499CC16174BC}" dt="2021-10-17T18:07:58.301" v="885"/>
          <ac:spMkLst>
            <pc:docMk/>
            <pc:sldMk cId="158130619" sldId="461"/>
            <ac:spMk id="5" creationId="{09AFE57B-5E89-401C-AD20-D4EC9BC13468}"/>
          </ac:spMkLst>
        </pc:spChg>
      </pc:sldChg>
      <pc:sldChg chg="modSp add ord replId modNotes">
        <pc:chgData name="Renuharshatha A. it18034400" userId="S::it18034400@my.sliit.lk::b5224bbf-3f07-41e9-870f-8428b763ea44" providerId="AD" clId="Web-{CD2858BE-7E57-8A27-6DB8-499CC16174BC}" dt="2021-10-17T18:40:19.025" v="1312"/>
        <pc:sldMkLst>
          <pc:docMk/>
          <pc:sldMk cId="156298215" sldId="462"/>
        </pc:sldMkLst>
        <pc:spChg chg="mod">
          <ac:chgData name="Renuharshatha A. it18034400" userId="S::it18034400@my.sliit.lk::b5224bbf-3f07-41e9-870f-8428b763ea44" providerId="AD" clId="Web-{CD2858BE-7E57-8A27-6DB8-499CC16174BC}" dt="2021-10-17T18:36:15.553" v="1057" actId="20577"/>
          <ac:spMkLst>
            <pc:docMk/>
            <pc:sldMk cId="156298215" sldId="462"/>
            <ac:spMk id="2" creationId="{40E6B476-40B7-CE44-81B3-9AA0D9E7CC05}"/>
          </ac:spMkLst>
        </pc:spChg>
        <pc:spChg chg="mod">
          <ac:chgData name="Renuharshatha A. it18034400" userId="S::it18034400@my.sliit.lk::b5224bbf-3f07-41e9-870f-8428b763ea44" providerId="AD" clId="Web-{CD2858BE-7E57-8A27-6DB8-499CC16174BC}" dt="2021-10-17T18:38:04.976" v="1133" actId="1076"/>
          <ac:spMkLst>
            <pc:docMk/>
            <pc:sldMk cId="156298215" sldId="462"/>
            <ac:spMk id="3" creationId="{E2BCB207-7712-0C45-83A2-1E88F41D2C07}"/>
          </ac:spMkLst>
        </pc:spChg>
      </pc:sldChg>
      <pc:sldChg chg="modSp add del replId">
        <pc:chgData name="Renuharshatha A. it18034400" userId="S::it18034400@my.sliit.lk::b5224bbf-3f07-41e9-870f-8428b763ea44" providerId="AD" clId="Web-{CD2858BE-7E57-8A27-6DB8-499CC16174BC}" dt="2021-10-17T18:35:53.990" v="1043"/>
        <pc:sldMkLst>
          <pc:docMk/>
          <pc:sldMk cId="1259801947" sldId="462"/>
        </pc:sldMkLst>
        <pc:spChg chg="mod">
          <ac:chgData name="Renuharshatha A. it18034400" userId="S::it18034400@my.sliit.lk::b5224bbf-3f07-41e9-870f-8428b763ea44" providerId="AD" clId="Web-{CD2858BE-7E57-8A27-6DB8-499CC16174BC}" dt="2021-10-17T18:35:52.553" v="1042" actId="20577"/>
          <ac:spMkLst>
            <pc:docMk/>
            <pc:sldMk cId="1259801947" sldId="462"/>
            <ac:spMk id="3" creationId="{E2BCB207-7712-0C45-83A2-1E88F41D2C07}"/>
          </ac:spMkLst>
        </pc:spChg>
      </pc:sldChg>
      <pc:sldChg chg="addSp delSp modSp new ord">
        <pc:chgData name="Renuharshatha A. it18034400" userId="S::it18034400@my.sliit.lk::b5224bbf-3f07-41e9-870f-8428b763ea44" providerId="AD" clId="Web-{CD2858BE-7E57-8A27-6DB8-499CC16174BC}" dt="2021-10-17T18:46:11.187" v="1321"/>
        <pc:sldMkLst>
          <pc:docMk/>
          <pc:sldMk cId="1088461111" sldId="463"/>
        </pc:sldMkLst>
        <pc:spChg chg="del">
          <ac:chgData name="Renuharshatha A. it18034400" userId="S::it18034400@my.sliit.lk::b5224bbf-3f07-41e9-870f-8428b763ea44" providerId="AD" clId="Web-{CD2858BE-7E57-8A27-6DB8-499CC16174BC}" dt="2021-10-17T18:40:57.901" v="1314"/>
          <ac:spMkLst>
            <pc:docMk/>
            <pc:sldMk cId="1088461111" sldId="463"/>
            <ac:spMk id="2" creationId="{0E4025AF-0907-413D-8364-EA193AF74D93}"/>
          </ac:spMkLst>
        </pc:spChg>
        <pc:spChg chg="del">
          <ac:chgData name="Renuharshatha A. it18034400" userId="S::it18034400@my.sliit.lk::b5224bbf-3f07-41e9-870f-8428b763ea44" providerId="AD" clId="Web-{CD2858BE-7E57-8A27-6DB8-499CC16174BC}" dt="2021-10-17T18:40:59.901" v="1315"/>
          <ac:spMkLst>
            <pc:docMk/>
            <pc:sldMk cId="1088461111" sldId="463"/>
            <ac:spMk id="3" creationId="{F8B908CB-EBBF-4487-89C0-D6281FFCBA2E}"/>
          </ac:spMkLst>
        </pc:spChg>
        <pc:picChg chg="add mod">
          <ac:chgData name="Renuharshatha A. it18034400" userId="S::it18034400@my.sliit.lk::b5224bbf-3f07-41e9-870f-8428b763ea44" providerId="AD" clId="Web-{CD2858BE-7E57-8A27-6DB8-499CC16174BC}" dt="2021-10-17T18:45:55.406" v="1319" actId="1076"/>
          <ac:picMkLst>
            <pc:docMk/>
            <pc:sldMk cId="1088461111" sldId="463"/>
            <ac:picMk id="4" creationId="{C03D281F-7277-4F95-A5E9-208EC24030AC}"/>
          </ac:picMkLst>
        </pc:picChg>
      </pc:sldChg>
      <pc:sldChg chg="addSp delSp modSp add replId modNotes">
        <pc:chgData name="Renuharshatha A. it18034400" userId="S::it18034400@my.sliit.lk::b5224bbf-3f07-41e9-870f-8428b763ea44" providerId="AD" clId="Web-{CD2858BE-7E57-8A27-6DB8-499CC16174BC}" dt="2021-10-17T19:07:09.709" v="1546"/>
        <pc:sldMkLst>
          <pc:docMk/>
          <pc:sldMk cId="3573940150" sldId="464"/>
        </pc:sldMkLst>
        <pc:spChg chg="add mod">
          <ac:chgData name="Renuharshatha A. it18034400" userId="S::it18034400@my.sliit.lk::b5224bbf-3f07-41e9-870f-8428b763ea44" providerId="AD" clId="Web-{CD2858BE-7E57-8A27-6DB8-499CC16174BC}" dt="2021-10-17T19:02:48.502" v="1343" actId="1076"/>
          <ac:spMkLst>
            <pc:docMk/>
            <pc:sldMk cId="3573940150" sldId="464"/>
            <ac:spMk id="5" creationId="{17DC953E-6711-4AAC-89BF-4F3F797EE83F}"/>
          </ac:spMkLst>
        </pc:spChg>
        <pc:spChg chg="add mod">
          <ac:chgData name="Renuharshatha A. it18034400" userId="S::it18034400@my.sliit.lk::b5224bbf-3f07-41e9-870f-8428b763ea44" providerId="AD" clId="Web-{CD2858BE-7E57-8A27-6DB8-499CC16174BC}" dt="2021-10-17T19:03:15.268" v="1355" actId="20577"/>
          <ac:spMkLst>
            <pc:docMk/>
            <pc:sldMk cId="3573940150" sldId="464"/>
            <ac:spMk id="7" creationId="{74DA56F7-2E57-4478-A15F-3A01590139EF}"/>
          </ac:spMkLst>
        </pc:spChg>
        <pc:picChg chg="add mod">
          <ac:chgData name="Renuharshatha A. it18034400" userId="S::it18034400@my.sliit.lk::b5224bbf-3f07-41e9-870f-8428b763ea44" providerId="AD" clId="Web-{CD2858BE-7E57-8A27-6DB8-499CC16174BC}" dt="2021-10-17T19:02:16.767" v="1328" actId="1076"/>
          <ac:picMkLst>
            <pc:docMk/>
            <pc:sldMk cId="3573940150" sldId="464"/>
            <ac:picMk id="2" creationId="{A58DC76E-2C09-4307-8D97-A944C2AB6406}"/>
          </ac:picMkLst>
        </pc:picChg>
        <pc:picChg chg="add mod">
          <ac:chgData name="Renuharshatha A. it18034400" userId="S::it18034400@my.sliit.lk::b5224bbf-3f07-41e9-870f-8428b763ea44" providerId="AD" clId="Web-{CD2858BE-7E57-8A27-6DB8-499CC16174BC}" dt="2021-10-17T19:03:01.861" v="1346" actId="1076"/>
          <ac:picMkLst>
            <pc:docMk/>
            <pc:sldMk cId="3573940150" sldId="464"/>
            <ac:picMk id="3" creationId="{1532371A-23E4-40A1-8D4E-1F7DE391B3E1}"/>
          </ac:picMkLst>
        </pc:picChg>
        <pc:picChg chg="del">
          <ac:chgData name="Renuharshatha A. it18034400" userId="S::it18034400@my.sliit.lk::b5224bbf-3f07-41e9-870f-8428b763ea44" providerId="AD" clId="Web-{CD2858BE-7E57-8A27-6DB8-499CC16174BC}" dt="2021-10-17T18:46:24.078" v="1322"/>
          <ac:picMkLst>
            <pc:docMk/>
            <pc:sldMk cId="3573940150" sldId="464"/>
            <ac:picMk id="4" creationId="{C03D281F-7277-4F95-A5E9-208EC24030AC}"/>
          </ac:picMkLst>
        </pc:picChg>
      </pc:sldChg>
    </pc:docChg>
  </pc:docChgLst>
  <pc:docChgLst>
    <pc:chgData name="Renuharshatha A. it18034400" userId="S::it18034400@my.sliit.lk::b5224bbf-3f07-41e9-870f-8428b763ea44" providerId="AD" clId="Web-{6CB1FBA7-A019-7AEE-BFDB-0D873D4B0DD9}"/>
    <pc:docChg chg="addSld delSld modSld sldOrd">
      <pc:chgData name="Renuharshatha A. it18034400" userId="S::it18034400@my.sliit.lk::b5224bbf-3f07-41e9-870f-8428b763ea44" providerId="AD" clId="Web-{6CB1FBA7-A019-7AEE-BFDB-0D873D4B0DD9}" dt="2021-10-18T07:18:54.784" v="2877"/>
      <pc:docMkLst>
        <pc:docMk/>
      </pc:docMkLst>
      <pc:sldChg chg="modSp">
        <pc:chgData name="Renuharshatha A. it18034400" userId="S::it18034400@my.sliit.lk::b5224bbf-3f07-41e9-870f-8428b763ea44" providerId="AD" clId="Web-{6CB1FBA7-A019-7AEE-BFDB-0D873D4B0DD9}" dt="2021-10-18T05:11:02.269" v="2577" actId="20577"/>
        <pc:sldMkLst>
          <pc:docMk/>
          <pc:sldMk cId="0" sldId="283"/>
        </pc:sldMkLst>
        <pc:spChg chg="mod">
          <ac:chgData name="Renuharshatha A. it18034400" userId="S::it18034400@my.sliit.lk::b5224bbf-3f07-41e9-870f-8428b763ea44" providerId="AD" clId="Web-{6CB1FBA7-A019-7AEE-BFDB-0D873D4B0DD9}" dt="2021-10-18T05:11:02.269" v="2577" actId="20577"/>
          <ac:spMkLst>
            <pc:docMk/>
            <pc:sldMk cId="0" sldId="283"/>
            <ac:spMk id="286" creationId="{4548500F-DCD8-41DE-895E-6A2DC69AD0B7}"/>
          </ac:spMkLst>
        </pc:spChg>
      </pc:sldChg>
      <pc:sldChg chg="ord">
        <pc:chgData name="Renuharshatha A. it18034400" userId="S::it18034400@my.sliit.lk::b5224bbf-3f07-41e9-870f-8428b763ea44" providerId="AD" clId="Web-{6CB1FBA7-A019-7AEE-BFDB-0D873D4B0DD9}" dt="2021-10-18T07:18:54.784" v="2877"/>
        <pc:sldMkLst>
          <pc:docMk/>
          <pc:sldMk cId="2530015932" sldId="307"/>
        </pc:sldMkLst>
      </pc:sldChg>
      <pc:sldChg chg="ord">
        <pc:chgData name="Renuharshatha A. it18034400" userId="S::it18034400@my.sliit.lk::b5224bbf-3f07-41e9-870f-8428b763ea44" providerId="AD" clId="Web-{6CB1FBA7-A019-7AEE-BFDB-0D873D4B0DD9}" dt="2021-10-18T07:18:54.784" v="2876"/>
        <pc:sldMkLst>
          <pc:docMk/>
          <pc:sldMk cId="1217153768" sldId="326"/>
        </pc:sldMkLst>
      </pc:sldChg>
      <pc:sldChg chg="ord">
        <pc:chgData name="Renuharshatha A. it18034400" userId="S::it18034400@my.sliit.lk::b5224bbf-3f07-41e9-870f-8428b763ea44" providerId="AD" clId="Web-{6CB1FBA7-A019-7AEE-BFDB-0D873D4B0DD9}" dt="2021-10-18T07:18:54.784" v="2875"/>
        <pc:sldMkLst>
          <pc:docMk/>
          <pc:sldMk cId="2592494904" sldId="330"/>
        </pc:sldMkLst>
      </pc:sldChg>
      <pc:sldChg chg="ord">
        <pc:chgData name="Renuharshatha A. it18034400" userId="S::it18034400@my.sliit.lk::b5224bbf-3f07-41e9-870f-8428b763ea44" providerId="AD" clId="Web-{6CB1FBA7-A019-7AEE-BFDB-0D873D4B0DD9}" dt="2021-10-18T07:18:54.784" v="2874"/>
        <pc:sldMkLst>
          <pc:docMk/>
          <pc:sldMk cId="2807568408" sldId="331"/>
        </pc:sldMkLst>
      </pc:sldChg>
      <pc:sldChg chg="del">
        <pc:chgData name="Renuharshatha A. it18034400" userId="S::it18034400@my.sliit.lk::b5224bbf-3f07-41e9-870f-8428b763ea44" providerId="AD" clId="Web-{6CB1FBA7-A019-7AEE-BFDB-0D873D4B0DD9}" dt="2021-10-18T04:08:32.326" v="2378"/>
        <pc:sldMkLst>
          <pc:docMk/>
          <pc:sldMk cId="3423597360" sldId="332"/>
        </pc:sldMkLst>
      </pc:sldChg>
      <pc:sldChg chg="modSp ord">
        <pc:chgData name="Renuharshatha A. it18034400" userId="S::it18034400@my.sliit.lk::b5224bbf-3f07-41e9-870f-8428b763ea44" providerId="AD" clId="Web-{6CB1FBA7-A019-7AEE-BFDB-0D873D4B0DD9}" dt="2021-10-18T07:18:54.784" v="2872"/>
        <pc:sldMkLst>
          <pc:docMk/>
          <pc:sldMk cId="759000074" sldId="333"/>
        </pc:sldMkLst>
        <pc:spChg chg="mod">
          <ac:chgData name="Renuharshatha A. it18034400" userId="S::it18034400@my.sliit.lk::b5224bbf-3f07-41e9-870f-8428b763ea44" providerId="AD" clId="Web-{6CB1FBA7-A019-7AEE-BFDB-0D873D4B0DD9}" dt="2021-10-18T04:32:50.698" v="2496" actId="20577"/>
          <ac:spMkLst>
            <pc:docMk/>
            <pc:sldMk cId="759000074" sldId="333"/>
            <ac:spMk id="8" creationId="{9386EECD-C468-D042-A93B-FF1B6B857D07}"/>
          </ac:spMkLst>
        </pc:spChg>
        <pc:spChg chg="mod">
          <ac:chgData name="Renuharshatha A. it18034400" userId="S::it18034400@my.sliit.lk::b5224bbf-3f07-41e9-870f-8428b763ea44" providerId="AD" clId="Web-{6CB1FBA7-A019-7AEE-BFDB-0D873D4B0DD9}" dt="2021-10-18T04:32:43.995" v="2495" actId="20577"/>
          <ac:spMkLst>
            <pc:docMk/>
            <pc:sldMk cId="759000074" sldId="333"/>
            <ac:spMk id="15" creationId="{39A22194-0304-497E-959D-C6A2B22DBA63}"/>
          </ac:spMkLst>
        </pc:spChg>
      </pc:sldChg>
      <pc:sldChg chg="delSp modSp ord">
        <pc:chgData name="Renuharshatha A. it18034400" userId="S::it18034400@my.sliit.lk::b5224bbf-3f07-41e9-870f-8428b763ea44" providerId="AD" clId="Web-{6CB1FBA7-A019-7AEE-BFDB-0D873D4B0DD9}" dt="2021-10-18T07:18:54.784" v="2871"/>
        <pc:sldMkLst>
          <pc:docMk/>
          <pc:sldMk cId="2578450627" sldId="350"/>
        </pc:sldMkLst>
        <pc:picChg chg="del">
          <ac:chgData name="Renuharshatha A. it18034400" userId="S::it18034400@my.sliit.lk::b5224bbf-3f07-41e9-870f-8428b763ea44" providerId="AD" clId="Web-{6CB1FBA7-A019-7AEE-BFDB-0D873D4B0DD9}" dt="2021-10-18T04:33:12.480" v="2497"/>
          <ac:picMkLst>
            <pc:docMk/>
            <pc:sldMk cId="2578450627" sldId="350"/>
            <ac:picMk id="3" creationId="{1AE4CB82-FBFC-4302-A6E6-955EF1E38F04}"/>
          </ac:picMkLst>
        </pc:picChg>
        <pc:picChg chg="del">
          <ac:chgData name="Renuharshatha A. it18034400" userId="S::it18034400@my.sliit.lk::b5224bbf-3f07-41e9-870f-8428b763ea44" providerId="AD" clId="Web-{6CB1FBA7-A019-7AEE-BFDB-0D873D4B0DD9}" dt="2021-10-18T04:33:14.792" v="2498"/>
          <ac:picMkLst>
            <pc:docMk/>
            <pc:sldMk cId="2578450627" sldId="350"/>
            <ac:picMk id="1032" creationId="{632C7BA5-F172-4043-8BAC-6A19B9790A5D}"/>
          </ac:picMkLst>
        </pc:picChg>
        <pc:picChg chg="mod">
          <ac:chgData name="Renuharshatha A. it18034400" userId="S::it18034400@my.sliit.lk::b5224bbf-3f07-41e9-870f-8428b763ea44" providerId="AD" clId="Web-{6CB1FBA7-A019-7AEE-BFDB-0D873D4B0DD9}" dt="2021-10-18T04:33:16.933" v="2499" actId="1076"/>
          <ac:picMkLst>
            <pc:docMk/>
            <pc:sldMk cId="2578450627" sldId="350"/>
            <ac:picMk id="1034" creationId="{60C5C182-CF6F-5147-8D14-9448A942369F}"/>
          </ac:picMkLst>
        </pc:picChg>
        <pc:picChg chg="mod">
          <ac:chgData name="Renuharshatha A. it18034400" userId="S::it18034400@my.sliit.lk::b5224bbf-3f07-41e9-870f-8428b763ea44" providerId="AD" clId="Web-{6CB1FBA7-A019-7AEE-BFDB-0D873D4B0DD9}" dt="2021-10-18T04:33:19.933" v="2500" actId="1076"/>
          <ac:picMkLst>
            <pc:docMk/>
            <pc:sldMk cId="2578450627" sldId="350"/>
            <ac:picMk id="1036" creationId="{03DE45AE-DA50-E447-A0A2-8027B7E74E95}"/>
          </ac:picMkLst>
        </pc:picChg>
      </pc:sldChg>
      <pc:sldChg chg="ord">
        <pc:chgData name="Renuharshatha A. it18034400" userId="S::it18034400@my.sliit.lk::b5224bbf-3f07-41e9-870f-8428b763ea44" providerId="AD" clId="Web-{6CB1FBA7-A019-7AEE-BFDB-0D873D4B0DD9}" dt="2021-10-18T07:18:54.784" v="2870"/>
        <pc:sldMkLst>
          <pc:docMk/>
          <pc:sldMk cId="3287009595" sldId="370"/>
        </pc:sldMkLst>
      </pc:sldChg>
      <pc:sldChg chg="del">
        <pc:chgData name="Renuharshatha A. it18034400" userId="S::it18034400@my.sliit.lk::b5224bbf-3f07-41e9-870f-8428b763ea44" providerId="AD" clId="Web-{6CB1FBA7-A019-7AEE-BFDB-0D873D4B0DD9}" dt="2021-10-18T04:33:41.308" v="2501"/>
        <pc:sldMkLst>
          <pc:docMk/>
          <pc:sldMk cId="304476092" sldId="371"/>
        </pc:sldMkLst>
      </pc:sldChg>
      <pc:sldChg chg="modSp ord">
        <pc:chgData name="Renuharshatha A. it18034400" userId="S::it18034400@my.sliit.lk::b5224bbf-3f07-41e9-870f-8428b763ea44" providerId="AD" clId="Web-{6CB1FBA7-A019-7AEE-BFDB-0D873D4B0DD9}" dt="2021-10-18T07:18:54.753" v="2850"/>
        <pc:sldMkLst>
          <pc:docMk/>
          <pc:sldMk cId="4120570847" sldId="373"/>
        </pc:sldMkLst>
        <pc:spChg chg="mod">
          <ac:chgData name="Renuharshatha A. it18034400" userId="S::it18034400@my.sliit.lk::b5224bbf-3f07-41e9-870f-8428b763ea44" providerId="AD" clId="Web-{6CB1FBA7-A019-7AEE-BFDB-0D873D4B0DD9}" dt="2021-10-18T04:57:35.677" v="2575" actId="20577"/>
          <ac:spMkLst>
            <pc:docMk/>
            <pc:sldMk cId="4120570847" sldId="373"/>
            <ac:spMk id="6" creationId="{1A065679-B895-4812-8CDE-9A1CBAC4BA8B}"/>
          </ac:spMkLst>
        </pc:spChg>
      </pc:sldChg>
      <pc:sldChg chg="delSp modSp del">
        <pc:chgData name="Renuharshatha A. it18034400" userId="S::it18034400@my.sliit.lk::b5224bbf-3f07-41e9-870f-8428b763ea44" providerId="AD" clId="Web-{6CB1FBA7-A019-7AEE-BFDB-0D873D4B0DD9}" dt="2021-10-18T04:29:16.194" v="2382"/>
        <pc:sldMkLst>
          <pc:docMk/>
          <pc:sldMk cId="215262232" sldId="381"/>
        </pc:sldMkLst>
        <pc:grpChg chg="mod">
          <ac:chgData name="Renuharshatha A. it18034400" userId="S::it18034400@my.sliit.lk::b5224bbf-3f07-41e9-870f-8428b763ea44" providerId="AD" clId="Web-{6CB1FBA7-A019-7AEE-BFDB-0D873D4B0DD9}" dt="2021-10-18T04:08:51.873" v="2380" actId="1076"/>
          <ac:grpSpMkLst>
            <pc:docMk/>
            <pc:sldMk cId="215262232" sldId="381"/>
            <ac:grpSpMk id="22" creationId="{D4DC7959-6083-42D8-807B-2F85817C1DCD}"/>
          </ac:grpSpMkLst>
        </pc:grpChg>
        <pc:graphicFrameChg chg="del">
          <ac:chgData name="Renuharshatha A. it18034400" userId="S::it18034400@my.sliit.lk::b5224bbf-3f07-41e9-870f-8428b763ea44" providerId="AD" clId="Web-{6CB1FBA7-A019-7AEE-BFDB-0D873D4B0DD9}" dt="2021-10-18T04:29:10.147" v="2381"/>
          <ac:graphicFrameMkLst>
            <pc:docMk/>
            <pc:sldMk cId="215262232" sldId="381"/>
            <ac:graphicFrameMk id="4" creationId="{350F3691-A0FC-47B4-B4C5-F8311A8F9902}"/>
          </ac:graphicFrameMkLst>
        </pc:graphicFrameChg>
      </pc:sldChg>
      <pc:sldChg chg="modSp">
        <pc:chgData name="Renuharshatha A. it18034400" userId="S::it18034400@my.sliit.lk::b5224bbf-3f07-41e9-870f-8428b763ea44" providerId="AD" clId="Web-{6CB1FBA7-A019-7AEE-BFDB-0D873D4B0DD9}" dt="2021-10-18T04:57:56.209" v="2576" actId="20577"/>
        <pc:sldMkLst>
          <pc:docMk/>
          <pc:sldMk cId="1726337306" sldId="389"/>
        </pc:sldMkLst>
        <pc:spChg chg="mod">
          <ac:chgData name="Renuharshatha A. it18034400" userId="S::it18034400@my.sliit.lk::b5224bbf-3f07-41e9-870f-8428b763ea44" providerId="AD" clId="Web-{6CB1FBA7-A019-7AEE-BFDB-0D873D4B0DD9}" dt="2021-10-18T04:57:56.209" v="2576" actId="20577"/>
          <ac:spMkLst>
            <pc:docMk/>
            <pc:sldMk cId="1726337306" sldId="389"/>
            <ac:spMk id="286" creationId="{AEA6BFC3-D943-4292-B48A-F8DBE36145BA}"/>
          </ac:spMkLst>
        </pc:spChg>
      </pc:sldChg>
      <pc:sldChg chg="del">
        <pc:chgData name="Renuharshatha A. it18034400" userId="S::it18034400@my.sliit.lk::b5224bbf-3f07-41e9-870f-8428b763ea44" providerId="AD" clId="Web-{6CB1FBA7-A019-7AEE-BFDB-0D873D4B0DD9}" dt="2021-10-18T05:11:32.613" v="2582"/>
        <pc:sldMkLst>
          <pc:docMk/>
          <pc:sldMk cId="2102289012" sldId="396"/>
        </pc:sldMkLst>
      </pc:sldChg>
      <pc:sldChg chg="del">
        <pc:chgData name="Renuharshatha A. it18034400" userId="S::it18034400@my.sliit.lk::b5224bbf-3f07-41e9-870f-8428b763ea44" providerId="AD" clId="Web-{6CB1FBA7-A019-7AEE-BFDB-0D873D4B0DD9}" dt="2021-10-18T04:33:55.512" v="2502"/>
        <pc:sldMkLst>
          <pc:docMk/>
          <pc:sldMk cId="3987798181" sldId="409"/>
        </pc:sldMkLst>
      </pc:sldChg>
      <pc:sldChg chg="ord">
        <pc:chgData name="Renuharshatha A. it18034400" userId="S::it18034400@my.sliit.lk::b5224bbf-3f07-41e9-870f-8428b763ea44" providerId="AD" clId="Web-{6CB1FBA7-A019-7AEE-BFDB-0D873D4B0DD9}" dt="2021-10-18T07:18:54.768" v="2869"/>
        <pc:sldMkLst>
          <pc:docMk/>
          <pc:sldMk cId="2814579214" sldId="410"/>
        </pc:sldMkLst>
      </pc:sldChg>
      <pc:sldChg chg="del">
        <pc:chgData name="Renuharshatha A. it18034400" userId="S::it18034400@my.sliit.lk::b5224bbf-3f07-41e9-870f-8428b763ea44" providerId="AD" clId="Web-{6CB1FBA7-A019-7AEE-BFDB-0D873D4B0DD9}" dt="2021-10-18T04:34:06.559" v="2503"/>
        <pc:sldMkLst>
          <pc:docMk/>
          <pc:sldMk cId="579367165" sldId="412"/>
        </pc:sldMkLst>
      </pc:sldChg>
      <pc:sldChg chg="del">
        <pc:chgData name="Renuharshatha A. it18034400" userId="S::it18034400@my.sliit.lk::b5224bbf-3f07-41e9-870f-8428b763ea44" providerId="AD" clId="Web-{6CB1FBA7-A019-7AEE-BFDB-0D873D4B0DD9}" dt="2021-10-18T04:34:09.387" v="2504"/>
        <pc:sldMkLst>
          <pc:docMk/>
          <pc:sldMk cId="3610602958" sldId="413"/>
        </pc:sldMkLst>
      </pc:sldChg>
      <pc:sldChg chg="del">
        <pc:chgData name="Renuharshatha A. it18034400" userId="S::it18034400@my.sliit.lk::b5224bbf-3f07-41e9-870f-8428b763ea44" providerId="AD" clId="Web-{6CB1FBA7-A019-7AEE-BFDB-0D873D4B0DD9}" dt="2021-10-18T04:34:12.215" v="2505"/>
        <pc:sldMkLst>
          <pc:docMk/>
          <pc:sldMk cId="3682515157" sldId="415"/>
        </pc:sldMkLst>
      </pc:sldChg>
      <pc:sldChg chg="ord">
        <pc:chgData name="Renuharshatha A. it18034400" userId="S::it18034400@my.sliit.lk::b5224bbf-3f07-41e9-870f-8428b763ea44" providerId="AD" clId="Web-{6CB1FBA7-A019-7AEE-BFDB-0D873D4B0DD9}" dt="2021-10-18T07:18:54.768" v="2867"/>
        <pc:sldMkLst>
          <pc:docMk/>
          <pc:sldMk cId="2125922666" sldId="416"/>
        </pc:sldMkLst>
      </pc:sldChg>
      <pc:sldChg chg="ord">
        <pc:chgData name="Renuharshatha A. it18034400" userId="S::it18034400@my.sliit.lk::b5224bbf-3f07-41e9-870f-8428b763ea44" providerId="AD" clId="Web-{6CB1FBA7-A019-7AEE-BFDB-0D873D4B0DD9}" dt="2021-10-18T07:18:54.768" v="2864"/>
        <pc:sldMkLst>
          <pc:docMk/>
          <pc:sldMk cId="659100474" sldId="417"/>
        </pc:sldMkLst>
      </pc:sldChg>
      <pc:sldChg chg="ord">
        <pc:chgData name="Renuharshatha A. it18034400" userId="S::it18034400@my.sliit.lk::b5224bbf-3f07-41e9-870f-8428b763ea44" providerId="AD" clId="Web-{6CB1FBA7-A019-7AEE-BFDB-0D873D4B0DD9}" dt="2021-10-18T07:18:54.768" v="2865"/>
        <pc:sldMkLst>
          <pc:docMk/>
          <pc:sldMk cId="519773792" sldId="418"/>
        </pc:sldMkLst>
      </pc:sldChg>
      <pc:sldChg chg="ord">
        <pc:chgData name="Renuharshatha A. it18034400" userId="S::it18034400@my.sliit.lk::b5224bbf-3f07-41e9-870f-8428b763ea44" providerId="AD" clId="Web-{6CB1FBA7-A019-7AEE-BFDB-0D873D4B0DD9}" dt="2021-10-18T07:18:54.768" v="2866"/>
        <pc:sldMkLst>
          <pc:docMk/>
          <pc:sldMk cId="2693675741" sldId="419"/>
        </pc:sldMkLst>
      </pc:sldChg>
      <pc:sldChg chg="modSp ord">
        <pc:chgData name="Renuharshatha A. it18034400" userId="S::it18034400@my.sliit.lk::b5224bbf-3f07-41e9-870f-8428b763ea44" providerId="AD" clId="Web-{6CB1FBA7-A019-7AEE-BFDB-0D873D4B0DD9}" dt="2021-10-18T07:18:54.753" v="2852"/>
        <pc:sldMkLst>
          <pc:docMk/>
          <pc:sldMk cId="160418692" sldId="420"/>
        </pc:sldMkLst>
        <pc:spChg chg="mod">
          <ac:chgData name="Renuharshatha A. it18034400" userId="S::it18034400@my.sliit.lk::b5224bbf-3f07-41e9-870f-8428b763ea44" providerId="AD" clId="Web-{6CB1FBA7-A019-7AEE-BFDB-0D873D4B0DD9}" dt="2021-10-18T04:34:56.591" v="2517" actId="20577"/>
          <ac:spMkLst>
            <pc:docMk/>
            <pc:sldMk cId="160418692" sldId="420"/>
            <ac:spMk id="2" creationId="{F6E9D0E0-DA61-4409-BDDD-4350355B89E5}"/>
          </ac:spMkLst>
        </pc:spChg>
        <pc:spChg chg="mod">
          <ac:chgData name="Renuharshatha A. it18034400" userId="S::it18034400@my.sliit.lk::b5224bbf-3f07-41e9-870f-8428b763ea44" providerId="AD" clId="Web-{6CB1FBA7-A019-7AEE-BFDB-0D873D4B0DD9}" dt="2021-10-18T04:56:41.208" v="2568" actId="20577"/>
          <ac:spMkLst>
            <pc:docMk/>
            <pc:sldMk cId="160418692" sldId="420"/>
            <ac:spMk id="7" creationId="{ADC29443-A6E2-4CE4-832C-29F5D8623C12}"/>
          </ac:spMkLst>
        </pc:spChg>
        <pc:spChg chg="mod">
          <ac:chgData name="Renuharshatha A. it18034400" userId="S::it18034400@my.sliit.lk::b5224bbf-3f07-41e9-870f-8428b763ea44" providerId="AD" clId="Web-{6CB1FBA7-A019-7AEE-BFDB-0D873D4B0DD9}" dt="2021-10-18T04:34:43.403" v="2514" actId="20577"/>
          <ac:spMkLst>
            <pc:docMk/>
            <pc:sldMk cId="160418692" sldId="420"/>
            <ac:spMk id="16" creationId="{DEC9FD27-E9A3-4F71-8D45-B6A9F6B22C1F}"/>
          </ac:spMkLst>
        </pc:spChg>
        <pc:spChg chg="mod">
          <ac:chgData name="Renuharshatha A. it18034400" userId="S::it18034400@my.sliit.lk::b5224bbf-3f07-41e9-870f-8428b763ea44" providerId="AD" clId="Web-{6CB1FBA7-A019-7AEE-BFDB-0D873D4B0DD9}" dt="2021-10-18T04:34:39.091" v="2512" actId="20577"/>
          <ac:spMkLst>
            <pc:docMk/>
            <pc:sldMk cId="160418692" sldId="420"/>
            <ac:spMk id="17" creationId="{7A05A9F0-25BA-4007-8058-384ACB7A48E2}"/>
          </ac:spMkLst>
        </pc:spChg>
      </pc:sldChg>
      <pc:sldChg chg="ord">
        <pc:chgData name="Renuharshatha A. it18034400" userId="S::it18034400@my.sliit.lk::b5224bbf-3f07-41e9-870f-8428b763ea44" providerId="AD" clId="Web-{6CB1FBA7-A019-7AEE-BFDB-0D873D4B0DD9}" dt="2021-10-18T07:18:54.768" v="2868"/>
        <pc:sldMkLst>
          <pc:docMk/>
          <pc:sldMk cId="2532398346" sldId="422"/>
        </pc:sldMkLst>
      </pc:sldChg>
      <pc:sldChg chg="modSp">
        <pc:chgData name="Renuharshatha A. it18034400" userId="S::it18034400@my.sliit.lk::b5224bbf-3f07-41e9-870f-8428b763ea44" providerId="AD" clId="Web-{6CB1FBA7-A019-7AEE-BFDB-0D873D4B0DD9}" dt="2021-10-18T05:11:28.160" v="2581" actId="20577"/>
        <pc:sldMkLst>
          <pc:docMk/>
          <pc:sldMk cId="668183525" sldId="433"/>
        </pc:sldMkLst>
        <pc:spChg chg="mod">
          <ac:chgData name="Renuharshatha A. it18034400" userId="S::it18034400@my.sliit.lk::b5224bbf-3f07-41e9-870f-8428b763ea44" providerId="AD" clId="Web-{6CB1FBA7-A019-7AEE-BFDB-0D873D4B0DD9}" dt="2021-10-18T05:11:28.160" v="2581" actId="20577"/>
          <ac:spMkLst>
            <pc:docMk/>
            <pc:sldMk cId="668183525" sldId="433"/>
            <ac:spMk id="286" creationId="{4548500F-DCD8-41DE-895E-6A2DC69AD0B7}"/>
          </ac:spMkLst>
        </pc:spChg>
      </pc:sldChg>
      <pc:sldChg chg="del">
        <pc:chgData name="Renuharshatha A. it18034400" userId="S::it18034400@my.sliit.lk::b5224bbf-3f07-41e9-870f-8428b763ea44" providerId="AD" clId="Web-{6CB1FBA7-A019-7AEE-BFDB-0D873D4B0DD9}" dt="2021-10-18T04:08:21.263" v="2376"/>
        <pc:sldMkLst>
          <pc:docMk/>
          <pc:sldMk cId="2071859083" sldId="456"/>
        </pc:sldMkLst>
      </pc:sldChg>
      <pc:sldChg chg="del">
        <pc:chgData name="Renuharshatha A. it18034400" userId="S::it18034400@my.sliit.lk::b5224bbf-3f07-41e9-870f-8428b763ea44" providerId="AD" clId="Web-{6CB1FBA7-A019-7AEE-BFDB-0D873D4B0DD9}" dt="2021-10-18T04:08:21.263" v="2375"/>
        <pc:sldMkLst>
          <pc:docMk/>
          <pc:sldMk cId="997419952" sldId="457"/>
        </pc:sldMkLst>
      </pc:sldChg>
      <pc:sldChg chg="del">
        <pc:chgData name="Renuharshatha A. it18034400" userId="S::it18034400@my.sliit.lk::b5224bbf-3f07-41e9-870f-8428b763ea44" providerId="AD" clId="Web-{6CB1FBA7-A019-7AEE-BFDB-0D873D4B0DD9}" dt="2021-10-18T04:08:21.263" v="2374"/>
        <pc:sldMkLst>
          <pc:docMk/>
          <pc:sldMk cId="4084932424" sldId="458"/>
        </pc:sldMkLst>
      </pc:sldChg>
      <pc:sldChg chg="del">
        <pc:chgData name="Renuharshatha A. it18034400" userId="S::it18034400@my.sliit.lk::b5224bbf-3f07-41e9-870f-8428b763ea44" providerId="AD" clId="Web-{6CB1FBA7-A019-7AEE-BFDB-0D873D4B0DD9}" dt="2021-10-18T04:08:21.263" v="2373"/>
        <pc:sldMkLst>
          <pc:docMk/>
          <pc:sldMk cId="3265532167" sldId="459"/>
        </pc:sldMkLst>
      </pc:sldChg>
      <pc:sldChg chg="del">
        <pc:chgData name="Renuharshatha A. it18034400" userId="S::it18034400@my.sliit.lk::b5224bbf-3f07-41e9-870f-8428b763ea44" providerId="AD" clId="Web-{6CB1FBA7-A019-7AEE-BFDB-0D873D4B0DD9}" dt="2021-10-18T04:08:21.263" v="2372"/>
        <pc:sldMkLst>
          <pc:docMk/>
          <pc:sldMk cId="127437130" sldId="460"/>
        </pc:sldMkLst>
      </pc:sldChg>
      <pc:sldChg chg="del">
        <pc:chgData name="Renuharshatha A. it18034400" userId="S::it18034400@my.sliit.lk::b5224bbf-3f07-41e9-870f-8428b763ea44" providerId="AD" clId="Web-{6CB1FBA7-A019-7AEE-BFDB-0D873D4B0DD9}" dt="2021-10-18T04:08:21.263" v="2371"/>
        <pc:sldMkLst>
          <pc:docMk/>
          <pc:sldMk cId="158130619" sldId="461"/>
        </pc:sldMkLst>
      </pc:sldChg>
      <pc:sldChg chg="del">
        <pc:chgData name="Renuharshatha A. it18034400" userId="S::it18034400@my.sliit.lk::b5224bbf-3f07-41e9-870f-8428b763ea44" providerId="AD" clId="Web-{6CB1FBA7-A019-7AEE-BFDB-0D873D4B0DD9}" dt="2021-10-18T04:08:21.263" v="2370"/>
        <pc:sldMkLst>
          <pc:docMk/>
          <pc:sldMk cId="156298215" sldId="462"/>
        </pc:sldMkLst>
      </pc:sldChg>
      <pc:sldChg chg="del">
        <pc:chgData name="Renuharshatha A. it18034400" userId="S::it18034400@my.sliit.lk::b5224bbf-3f07-41e9-870f-8428b763ea44" providerId="AD" clId="Web-{6CB1FBA7-A019-7AEE-BFDB-0D873D4B0DD9}" dt="2021-10-18T04:08:21.263" v="2377"/>
        <pc:sldMkLst>
          <pc:docMk/>
          <pc:sldMk cId="1088461111" sldId="463"/>
        </pc:sldMkLst>
      </pc:sldChg>
      <pc:sldChg chg="del">
        <pc:chgData name="Renuharshatha A. it18034400" userId="S::it18034400@my.sliit.lk::b5224bbf-3f07-41e9-870f-8428b763ea44" providerId="AD" clId="Web-{6CB1FBA7-A019-7AEE-BFDB-0D873D4B0DD9}" dt="2021-10-18T04:08:21.248" v="2369"/>
        <pc:sldMkLst>
          <pc:docMk/>
          <pc:sldMk cId="3573940150" sldId="464"/>
        </pc:sldMkLst>
      </pc:sldChg>
      <pc:sldChg chg="addSp delSp modSp add ord replId">
        <pc:chgData name="Renuharshatha A. it18034400" userId="S::it18034400@my.sliit.lk::b5224bbf-3f07-41e9-870f-8428b763ea44" providerId="AD" clId="Web-{6CB1FBA7-A019-7AEE-BFDB-0D873D4B0DD9}" dt="2021-10-18T07:18:54.768" v="2863"/>
        <pc:sldMkLst>
          <pc:docMk/>
          <pc:sldMk cId="917265024" sldId="465"/>
        </pc:sldMkLst>
        <pc:spChg chg="mod">
          <ac:chgData name="Renuharshatha A. it18034400" userId="S::it18034400@my.sliit.lk::b5224bbf-3f07-41e9-870f-8428b763ea44" providerId="AD" clId="Web-{6CB1FBA7-A019-7AEE-BFDB-0D873D4B0DD9}" dt="2021-10-18T01:58:07.158" v="57" actId="20577"/>
          <ac:spMkLst>
            <pc:docMk/>
            <pc:sldMk cId="917265024" sldId="465"/>
            <ac:spMk id="2" creationId="{40E6B476-40B7-CE44-81B3-9AA0D9E7CC05}"/>
          </ac:spMkLst>
        </pc:spChg>
        <pc:spChg chg="add del mod">
          <ac:chgData name="Renuharshatha A. it18034400" userId="S::it18034400@my.sliit.lk::b5224bbf-3f07-41e9-870f-8428b763ea44" providerId="AD" clId="Web-{6CB1FBA7-A019-7AEE-BFDB-0D873D4B0DD9}" dt="2021-10-18T02:02:34.570" v="211" actId="20577"/>
          <ac:spMkLst>
            <pc:docMk/>
            <pc:sldMk cId="917265024" sldId="465"/>
            <ac:spMk id="3" creationId="{E2BCB207-7712-0C45-83A2-1E88F41D2C07}"/>
          </ac:spMkLst>
        </pc:spChg>
        <pc:spChg chg="add del mod">
          <ac:chgData name="Renuharshatha A. it18034400" userId="S::it18034400@my.sliit.lk::b5224bbf-3f07-41e9-870f-8428b763ea44" providerId="AD" clId="Web-{6CB1FBA7-A019-7AEE-BFDB-0D873D4B0DD9}" dt="2021-10-18T01:56:33.813" v="17"/>
          <ac:spMkLst>
            <pc:docMk/>
            <pc:sldMk cId="917265024" sldId="465"/>
            <ac:spMk id="5" creationId="{DD25215D-51F1-4BA7-8E31-ECDBEC746720}"/>
          </ac:spMkLst>
        </pc:spChg>
        <pc:spChg chg="mod">
          <ac:chgData name="Renuharshatha A. it18034400" userId="S::it18034400@my.sliit.lk::b5224bbf-3f07-41e9-870f-8428b763ea44" providerId="AD" clId="Web-{6CB1FBA7-A019-7AEE-BFDB-0D873D4B0DD9}" dt="2021-10-18T06:01:49.013" v="2786" actId="20577"/>
          <ac:spMkLst>
            <pc:docMk/>
            <pc:sldMk cId="917265024" sldId="465"/>
            <ac:spMk id="8" creationId="{2A9E74CF-8C5A-44CE-9E0E-BE2E71DC2E14}"/>
          </ac:spMkLst>
        </pc:spChg>
        <pc:picChg chg="mod">
          <ac:chgData name="Renuharshatha A. it18034400" userId="S::it18034400@my.sliit.lk::b5224bbf-3f07-41e9-870f-8428b763ea44" providerId="AD" clId="Web-{6CB1FBA7-A019-7AEE-BFDB-0D873D4B0DD9}" dt="2021-10-18T02:01:57.116" v="192" actId="1076"/>
          <ac:picMkLst>
            <pc:docMk/>
            <pc:sldMk cId="917265024" sldId="465"/>
            <ac:picMk id="10" creationId="{6FAC20FC-D7A1-4316-A9A7-75FC40FE1255}"/>
          </ac:picMkLst>
        </pc:picChg>
      </pc:sldChg>
      <pc:sldChg chg="delSp modSp add ord replId modNotes">
        <pc:chgData name="Renuharshatha A. it18034400" userId="S::it18034400@my.sliit.lk::b5224bbf-3f07-41e9-870f-8428b763ea44" providerId="AD" clId="Web-{6CB1FBA7-A019-7AEE-BFDB-0D873D4B0DD9}" dt="2021-10-18T07:18:54.768" v="2862"/>
        <pc:sldMkLst>
          <pc:docMk/>
          <pc:sldMk cId="2428752957" sldId="492"/>
        </pc:sldMkLst>
        <pc:spChg chg="mod">
          <ac:chgData name="Renuharshatha A. it18034400" userId="S::it18034400@my.sliit.lk::b5224bbf-3f07-41e9-870f-8428b763ea44" providerId="AD" clId="Web-{6CB1FBA7-A019-7AEE-BFDB-0D873D4B0DD9}" dt="2021-10-18T02:02:58.054" v="218" actId="20577"/>
          <ac:spMkLst>
            <pc:docMk/>
            <pc:sldMk cId="2428752957" sldId="492"/>
            <ac:spMk id="2" creationId="{40E6B476-40B7-CE44-81B3-9AA0D9E7CC05}"/>
          </ac:spMkLst>
        </pc:spChg>
        <pc:spChg chg="mod">
          <ac:chgData name="Renuharshatha A. it18034400" userId="S::it18034400@my.sliit.lk::b5224bbf-3f07-41e9-870f-8428b763ea44" providerId="AD" clId="Web-{6CB1FBA7-A019-7AEE-BFDB-0D873D4B0DD9}" dt="2021-10-18T02:06:36.027" v="367" actId="1076"/>
          <ac:spMkLst>
            <pc:docMk/>
            <pc:sldMk cId="2428752957" sldId="492"/>
            <ac:spMk id="3" creationId="{E2BCB207-7712-0C45-83A2-1E88F41D2C07}"/>
          </ac:spMkLst>
        </pc:spChg>
        <pc:spChg chg="mod">
          <ac:chgData name="Renuharshatha A. it18034400" userId="S::it18034400@my.sliit.lk::b5224bbf-3f07-41e9-870f-8428b763ea44" providerId="AD" clId="Web-{6CB1FBA7-A019-7AEE-BFDB-0D873D4B0DD9}" dt="2021-10-18T06:02:05.669" v="2789" actId="20577"/>
          <ac:spMkLst>
            <pc:docMk/>
            <pc:sldMk cId="2428752957" sldId="492"/>
            <ac:spMk id="8" creationId="{2A9E74CF-8C5A-44CE-9E0E-BE2E71DC2E14}"/>
          </ac:spMkLst>
        </pc:spChg>
        <pc:picChg chg="del mod">
          <ac:chgData name="Renuharshatha A. it18034400" userId="S::it18034400@my.sliit.lk::b5224bbf-3f07-41e9-870f-8428b763ea44" providerId="AD" clId="Web-{6CB1FBA7-A019-7AEE-BFDB-0D873D4B0DD9}" dt="2021-10-18T06:02:00.904" v="2788"/>
          <ac:picMkLst>
            <pc:docMk/>
            <pc:sldMk cId="2428752957" sldId="492"/>
            <ac:picMk id="10" creationId="{6FAC20FC-D7A1-4316-A9A7-75FC40FE1255}"/>
          </ac:picMkLst>
        </pc:picChg>
      </pc:sldChg>
      <pc:sldChg chg="delSp modSp add ord replId modNotes">
        <pc:chgData name="Renuharshatha A. it18034400" userId="S::it18034400@my.sliit.lk::b5224bbf-3f07-41e9-870f-8428b763ea44" providerId="AD" clId="Web-{6CB1FBA7-A019-7AEE-BFDB-0D873D4B0DD9}" dt="2021-10-18T07:18:54.768" v="2859"/>
        <pc:sldMkLst>
          <pc:docMk/>
          <pc:sldMk cId="3107795882" sldId="493"/>
        </pc:sldMkLst>
        <pc:spChg chg="mod">
          <ac:chgData name="Renuharshatha A. it18034400" userId="S::it18034400@my.sliit.lk::b5224bbf-3f07-41e9-870f-8428b763ea44" providerId="AD" clId="Web-{6CB1FBA7-A019-7AEE-BFDB-0D873D4B0DD9}" dt="2021-10-18T02:08:26.670" v="476" actId="20577"/>
          <ac:spMkLst>
            <pc:docMk/>
            <pc:sldMk cId="3107795882" sldId="493"/>
            <ac:spMk id="2" creationId="{40E6B476-40B7-CE44-81B3-9AA0D9E7CC05}"/>
          </ac:spMkLst>
        </pc:spChg>
        <pc:spChg chg="mod">
          <ac:chgData name="Renuharshatha A. it18034400" userId="S::it18034400@my.sliit.lk::b5224bbf-3f07-41e9-870f-8428b763ea44" providerId="AD" clId="Web-{6CB1FBA7-A019-7AEE-BFDB-0D873D4B0DD9}" dt="2021-10-18T02:09:55.609" v="551" actId="1076"/>
          <ac:spMkLst>
            <pc:docMk/>
            <pc:sldMk cId="3107795882" sldId="493"/>
            <ac:spMk id="3" creationId="{E2BCB207-7712-0C45-83A2-1E88F41D2C07}"/>
          </ac:spMkLst>
        </pc:spChg>
        <pc:spChg chg="mod">
          <ac:chgData name="Renuharshatha A. it18034400" userId="S::it18034400@my.sliit.lk::b5224bbf-3f07-41e9-870f-8428b763ea44" providerId="AD" clId="Web-{6CB1FBA7-A019-7AEE-BFDB-0D873D4B0DD9}" dt="2021-10-18T06:02:43.905" v="2798" actId="20577"/>
          <ac:spMkLst>
            <pc:docMk/>
            <pc:sldMk cId="3107795882" sldId="493"/>
            <ac:spMk id="8" creationId="{2A9E74CF-8C5A-44CE-9E0E-BE2E71DC2E14}"/>
          </ac:spMkLst>
        </pc:spChg>
        <pc:picChg chg="del">
          <ac:chgData name="Renuharshatha A. it18034400" userId="S::it18034400@my.sliit.lk::b5224bbf-3f07-41e9-870f-8428b763ea44" providerId="AD" clId="Web-{6CB1FBA7-A019-7AEE-BFDB-0D873D4B0DD9}" dt="2021-10-18T06:02:38.451" v="2797"/>
          <ac:picMkLst>
            <pc:docMk/>
            <pc:sldMk cId="3107795882" sldId="493"/>
            <ac:picMk id="10" creationId="{6FAC20FC-D7A1-4316-A9A7-75FC40FE1255}"/>
          </ac:picMkLst>
        </pc:picChg>
      </pc:sldChg>
      <pc:sldChg chg="delSp modSp add ord replId modNotes">
        <pc:chgData name="Renuharshatha A. it18034400" userId="S::it18034400@my.sliit.lk::b5224bbf-3f07-41e9-870f-8428b763ea44" providerId="AD" clId="Web-{6CB1FBA7-A019-7AEE-BFDB-0D873D4B0DD9}" dt="2021-10-18T07:18:54.768" v="2858"/>
        <pc:sldMkLst>
          <pc:docMk/>
          <pc:sldMk cId="3807511684" sldId="494"/>
        </pc:sldMkLst>
        <pc:spChg chg="mod">
          <ac:chgData name="Renuharshatha A. it18034400" userId="S::it18034400@my.sliit.lk::b5224bbf-3f07-41e9-870f-8428b763ea44" providerId="AD" clId="Web-{6CB1FBA7-A019-7AEE-BFDB-0D873D4B0DD9}" dt="2021-10-18T02:17:26.806" v="816" actId="14100"/>
          <ac:spMkLst>
            <pc:docMk/>
            <pc:sldMk cId="3807511684" sldId="494"/>
            <ac:spMk id="2" creationId="{40E6B476-40B7-CE44-81B3-9AA0D9E7CC05}"/>
          </ac:spMkLst>
        </pc:spChg>
        <pc:spChg chg="mod">
          <ac:chgData name="Renuharshatha A. it18034400" userId="S::it18034400@my.sliit.lk::b5224bbf-3f07-41e9-870f-8428b763ea44" providerId="AD" clId="Web-{6CB1FBA7-A019-7AEE-BFDB-0D873D4B0DD9}" dt="2021-10-18T02:17:31.431" v="817" actId="20577"/>
          <ac:spMkLst>
            <pc:docMk/>
            <pc:sldMk cId="3807511684" sldId="494"/>
            <ac:spMk id="3" creationId="{E2BCB207-7712-0C45-83A2-1E88F41D2C07}"/>
          </ac:spMkLst>
        </pc:spChg>
        <pc:spChg chg="mod">
          <ac:chgData name="Renuharshatha A. it18034400" userId="S::it18034400@my.sliit.lk::b5224bbf-3f07-41e9-870f-8428b763ea44" providerId="AD" clId="Web-{6CB1FBA7-A019-7AEE-BFDB-0D873D4B0DD9}" dt="2021-10-18T06:02:55.952" v="2800" actId="20577"/>
          <ac:spMkLst>
            <pc:docMk/>
            <pc:sldMk cId="3807511684" sldId="494"/>
            <ac:spMk id="8" creationId="{2A9E74CF-8C5A-44CE-9E0E-BE2E71DC2E14}"/>
          </ac:spMkLst>
        </pc:spChg>
        <pc:picChg chg="del">
          <ac:chgData name="Renuharshatha A. it18034400" userId="S::it18034400@my.sliit.lk::b5224bbf-3f07-41e9-870f-8428b763ea44" providerId="AD" clId="Web-{6CB1FBA7-A019-7AEE-BFDB-0D873D4B0DD9}" dt="2021-10-18T06:02:51.967" v="2799"/>
          <ac:picMkLst>
            <pc:docMk/>
            <pc:sldMk cId="3807511684" sldId="494"/>
            <ac:picMk id="10" creationId="{6FAC20FC-D7A1-4316-A9A7-75FC40FE1255}"/>
          </ac:picMkLst>
        </pc:picChg>
      </pc:sldChg>
      <pc:sldChg chg="delSp modSp add ord replId modNotes">
        <pc:chgData name="Renuharshatha A. it18034400" userId="S::it18034400@my.sliit.lk::b5224bbf-3f07-41e9-870f-8428b763ea44" providerId="AD" clId="Web-{6CB1FBA7-A019-7AEE-BFDB-0D873D4B0DD9}" dt="2021-10-18T07:18:54.753" v="2857"/>
        <pc:sldMkLst>
          <pc:docMk/>
          <pc:sldMk cId="1582881810" sldId="495"/>
        </pc:sldMkLst>
        <pc:spChg chg="mod">
          <ac:chgData name="Renuharshatha A. it18034400" userId="S::it18034400@my.sliit.lk::b5224bbf-3f07-41e9-870f-8428b763ea44" providerId="AD" clId="Web-{6CB1FBA7-A019-7AEE-BFDB-0D873D4B0DD9}" dt="2021-10-18T02:17:55.103" v="832" actId="20577"/>
          <ac:spMkLst>
            <pc:docMk/>
            <pc:sldMk cId="1582881810" sldId="495"/>
            <ac:spMk id="2" creationId="{40E6B476-40B7-CE44-81B3-9AA0D9E7CC05}"/>
          </ac:spMkLst>
        </pc:spChg>
        <pc:spChg chg="mod">
          <ac:chgData name="Renuharshatha A. it18034400" userId="S::it18034400@my.sliit.lk::b5224bbf-3f07-41e9-870f-8428b763ea44" providerId="AD" clId="Web-{6CB1FBA7-A019-7AEE-BFDB-0D873D4B0DD9}" dt="2021-10-18T02:18:31.400" v="869" actId="20577"/>
          <ac:spMkLst>
            <pc:docMk/>
            <pc:sldMk cId="1582881810" sldId="495"/>
            <ac:spMk id="3" creationId="{E2BCB207-7712-0C45-83A2-1E88F41D2C07}"/>
          </ac:spMkLst>
        </pc:spChg>
        <pc:spChg chg="mod">
          <ac:chgData name="Renuharshatha A. it18034400" userId="S::it18034400@my.sliit.lk::b5224bbf-3f07-41e9-870f-8428b763ea44" providerId="AD" clId="Web-{6CB1FBA7-A019-7AEE-BFDB-0D873D4B0DD9}" dt="2021-10-18T06:03:11.718" v="2802" actId="20577"/>
          <ac:spMkLst>
            <pc:docMk/>
            <pc:sldMk cId="1582881810" sldId="495"/>
            <ac:spMk id="8" creationId="{2A9E74CF-8C5A-44CE-9E0E-BE2E71DC2E14}"/>
          </ac:spMkLst>
        </pc:spChg>
        <pc:picChg chg="del">
          <ac:chgData name="Renuharshatha A. it18034400" userId="S::it18034400@my.sliit.lk::b5224bbf-3f07-41e9-870f-8428b763ea44" providerId="AD" clId="Web-{6CB1FBA7-A019-7AEE-BFDB-0D873D4B0DD9}" dt="2021-10-18T06:03:01.983" v="2801"/>
          <ac:picMkLst>
            <pc:docMk/>
            <pc:sldMk cId="1582881810" sldId="495"/>
            <ac:picMk id="10" creationId="{6FAC20FC-D7A1-4316-A9A7-75FC40FE1255}"/>
          </ac:picMkLst>
        </pc:picChg>
      </pc:sldChg>
      <pc:sldChg chg="modSp add ord replId modNotes">
        <pc:chgData name="Renuharshatha A. it18034400" userId="S::it18034400@my.sliit.lk::b5224bbf-3f07-41e9-870f-8428b763ea44" providerId="AD" clId="Web-{6CB1FBA7-A019-7AEE-BFDB-0D873D4B0DD9}" dt="2021-10-18T07:18:54.768" v="2861"/>
        <pc:sldMkLst>
          <pc:docMk/>
          <pc:sldMk cId="3503065753" sldId="496"/>
        </pc:sldMkLst>
        <pc:spChg chg="mod">
          <ac:chgData name="Renuharshatha A. it18034400" userId="S::it18034400@my.sliit.lk::b5224bbf-3f07-41e9-870f-8428b763ea44" providerId="AD" clId="Web-{6CB1FBA7-A019-7AEE-BFDB-0D873D4B0DD9}" dt="2021-10-18T03:09:44.617" v="1275" actId="20577"/>
          <ac:spMkLst>
            <pc:docMk/>
            <pc:sldMk cId="3503065753" sldId="496"/>
            <ac:spMk id="2" creationId="{40E6B476-40B7-CE44-81B3-9AA0D9E7CC05}"/>
          </ac:spMkLst>
        </pc:spChg>
        <pc:spChg chg="mod">
          <ac:chgData name="Renuharshatha A. it18034400" userId="S::it18034400@my.sliit.lk::b5224bbf-3f07-41e9-870f-8428b763ea44" providerId="AD" clId="Web-{6CB1FBA7-A019-7AEE-BFDB-0D873D4B0DD9}" dt="2021-10-18T03:12:40.355" v="1321" actId="20577"/>
          <ac:spMkLst>
            <pc:docMk/>
            <pc:sldMk cId="3503065753" sldId="496"/>
            <ac:spMk id="3" creationId="{E2BCB207-7712-0C45-83A2-1E88F41D2C07}"/>
          </ac:spMkLst>
        </pc:spChg>
        <pc:spChg chg="mod">
          <ac:chgData name="Renuharshatha A. it18034400" userId="S::it18034400@my.sliit.lk::b5224bbf-3f07-41e9-870f-8428b763ea44" providerId="AD" clId="Web-{6CB1FBA7-A019-7AEE-BFDB-0D873D4B0DD9}" dt="2021-10-18T06:02:22.154" v="2793" actId="20577"/>
          <ac:spMkLst>
            <pc:docMk/>
            <pc:sldMk cId="3503065753" sldId="496"/>
            <ac:spMk id="8" creationId="{2A9E74CF-8C5A-44CE-9E0E-BE2E71DC2E14}"/>
          </ac:spMkLst>
        </pc:spChg>
        <pc:picChg chg="mod">
          <ac:chgData name="Renuharshatha A. it18034400" userId="S::it18034400@my.sliit.lk::b5224bbf-3f07-41e9-870f-8428b763ea44" providerId="AD" clId="Web-{6CB1FBA7-A019-7AEE-BFDB-0D873D4B0DD9}" dt="2021-10-18T06:02:14.545" v="2790" actId="1076"/>
          <ac:picMkLst>
            <pc:docMk/>
            <pc:sldMk cId="3503065753" sldId="496"/>
            <ac:picMk id="10" creationId="{6FAC20FC-D7A1-4316-A9A7-75FC40FE1255}"/>
          </ac:picMkLst>
        </pc:picChg>
      </pc:sldChg>
      <pc:sldChg chg="addSp modSp add ord replId">
        <pc:chgData name="Renuharshatha A. it18034400" userId="S::it18034400@my.sliit.lk::b5224bbf-3f07-41e9-870f-8428b763ea44" providerId="AD" clId="Web-{6CB1FBA7-A019-7AEE-BFDB-0D873D4B0DD9}" dt="2021-10-18T07:18:54.784" v="2873"/>
        <pc:sldMkLst>
          <pc:docMk/>
          <pc:sldMk cId="637600379" sldId="497"/>
        </pc:sldMkLst>
        <pc:spChg chg="mod">
          <ac:chgData name="Renuharshatha A. it18034400" userId="S::it18034400@my.sliit.lk::b5224bbf-3f07-41e9-870f-8428b763ea44" providerId="AD" clId="Web-{6CB1FBA7-A019-7AEE-BFDB-0D873D4B0DD9}" dt="2021-10-18T02:48:16.013" v="1118" actId="1076"/>
          <ac:spMkLst>
            <pc:docMk/>
            <pc:sldMk cId="637600379" sldId="497"/>
            <ac:spMk id="4" creationId="{C10C5FFF-5119-4642-A00D-5C46E7D7034A}"/>
          </ac:spMkLst>
        </pc:spChg>
        <pc:spChg chg="mod">
          <ac:chgData name="Renuharshatha A. it18034400" userId="S::it18034400@my.sliit.lk::b5224bbf-3f07-41e9-870f-8428b763ea44" providerId="AD" clId="Web-{6CB1FBA7-A019-7AEE-BFDB-0D873D4B0DD9}" dt="2021-10-18T02:58:26.432" v="1267" actId="1076"/>
          <ac:spMkLst>
            <pc:docMk/>
            <pc:sldMk cId="637600379" sldId="497"/>
            <ac:spMk id="15" creationId="{52028DC1-B4AD-4967-8E5E-F2AD49715003}"/>
          </ac:spMkLst>
        </pc:spChg>
        <pc:spChg chg="mod">
          <ac:chgData name="Renuharshatha A. it18034400" userId="S::it18034400@my.sliit.lk::b5224bbf-3f07-41e9-870f-8428b763ea44" providerId="AD" clId="Web-{6CB1FBA7-A019-7AEE-BFDB-0D873D4B0DD9}" dt="2021-10-18T02:47:39.763" v="1111" actId="1076"/>
          <ac:spMkLst>
            <pc:docMk/>
            <pc:sldMk cId="637600379" sldId="497"/>
            <ac:spMk id="23" creationId="{CD0E76A3-9F4E-465B-91EE-712E4091FC2D}"/>
          </ac:spMkLst>
        </pc:spChg>
        <pc:grpChg chg="mod">
          <ac:chgData name="Renuharshatha A. it18034400" userId="S::it18034400@my.sliit.lk::b5224bbf-3f07-41e9-870f-8428b763ea44" providerId="AD" clId="Web-{6CB1FBA7-A019-7AEE-BFDB-0D873D4B0DD9}" dt="2021-10-18T02:48:35.467" v="1119" actId="1076"/>
          <ac:grpSpMkLst>
            <pc:docMk/>
            <pc:sldMk cId="637600379" sldId="497"/>
            <ac:grpSpMk id="10" creationId="{40BDCCD8-3FB8-4A88-B240-09BBDF62A77D}"/>
          </ac:grpSpMkLst>
        </pc:grpChg>
        <pc:grpChg chg="mod">
          <ac:chgData name="Renuharshatha A. it18034400" userId="S::it18034400@my.sliit.lk::b5224bbf-3f07-41e9-870f-8428b763ea44" providerId="AD" clId="Web-{6CB1FBA7-A019-7AEE-BFDB-0D873D4B0DD9}" dt="2021-10-18T02:48:39.857" v="1120" actId="1076"/>
          <ac:grpSpMkLst>
            <pc:docMk/>
            <pc:sldMk cId="637600379" sldId="497"/>
            <ac:grpSpMk id="12" creationId="{5DD2923B-5A4F-4E13-800A-3E9932E9671F}"/>
          </ac:grpSpMkLst>
        </pc:grpChg>
        <pc:grpChg chg="add mod">
          <ac:chgData name="Renuharshatha A. it18034400" userId="S::it18034400@my.sliit.lk::b5224bbf-3f07-41e9-870f-8428b763ea44" providerId="AD" clId="Web-{6CB1FBA7-A019-7AEE-BFDB-0D873D4B0DD9}" dt="2021-10-18T03:08:55.741" v="1269" actId="1076"/>
          <ac:grpSpMkLst>
            <pc:docMk/>
            <pc:sldMk cId="637600379" sldId="497"/>
            <ac:grpSpMk id="13" creationId="{242FE279-AC93-48D4-955F-4C463100C703}"/>
          </ac:grpSpMkLst>
        </pc:grpChg>
      </pc:sldChg>
      <pc:sldChg chg="delSp modSp add ord replId modNotes">
        <pc:chgData name="Renuharshatha A. it18034400" userId="S::it18034400@my.sliit.lk::b5224bbf-3f07-41e9-870f-8428b763ea44" providerId="AD" clId="Web-{6CB1FBA7-A019-7AEE-BFDB-0D873D4B0DD9}" dt="2021-10-18T07:18:54.768" v="2860"/>
        <pc:sldMkLst>
          <pc:docMk/>
          <pc:sldMk cId="3099195179" sldId="498"/>
        </pc:sldMkLst>
        <pc:spChg chg="mod">
          <ac:chgData name="Renuharshatha A. it18034400" userId="S::it18034400@my.sliit.lk::b5224bbf-3f07-41e9-870f-8428b763ea44" providerId="AD" clId="Web-{6CB1FBA7-A019-7AEE-BFDB-0D873D4B0DD9}" dt="2021-10-18T03:20:59.458" v="1723" actId="14100"/>
          <ac:spMkLst>
            <pc:docMk/>
            <pc:sldMk cId="3099195179" sldId="498"/>
            <ac:spMk id="2" creationId="{40E6B476-40B7-CE44-81B3-9AA0D9E7CC05}"/>
          </ac:spMkLst>
        </pc:spChg>
        <pc:spChg chg="mod">
          <ac:chgData name="Renuharshatha A. it18034400" userId="S::it18034400@my.sliit.lk::b5224bbf-3f07-41e9-870f-8428b763ea44" providerId="AD" clId="Web-{6CB1FBA7-A019-7AEE-BFDB-0D873D4B0DD9}" dt="2021-10-18T03:26:22.058" v="1921" actId="20577"/>
          <ac:spMkLst>
            <pc:docMk/>
            <pc:sldMk cId="3099195179" sldId="498"/>
            <ac:spMk id="3" creationId="{E2BCB207-7712-0C45-83A2-1E88F41D2C07}"/>
          </ac:spMkLst>
        </pc:spChg>
        <pc:spChg chg="mod">
          <ac:chgData name="Renuharshatha A. it18034400" userId="S::it18034400@my.sliit.lk::b5224bbf-3f07-41e9-870f-8428b763ea44" providerId="AD" clId="Web-{6CB1FBA7-A019-7AEE-BFDB-0D873D4B0DD9}" dt="2021-10-18T06:02:36.514" v="2796" actId="20577"/>
          <ac:spMkLst>
            <pc:docMk/>
            <pc:sldMk cId="3099195179" sldId="498"/>
            <ac:spMk id="8" creationId="{2A9E74CF-8C5A-44CE-9E0E-BE2E71DC2E14}"/>
          </ac:spMkLst>
        </pc:spChg>
        <pc:picChg chg="del">
          <ac:chgData name="Renuharshatha A. it18034400" userId="S::it18034400@my.sliit.lk::b5224bbf-3f07-41e9-870f-8428b763ea44" providerId="AD" clId="Web-{6CB1FBA7-A019-7AEE-BFDB-0D873D4B0DD9}" dt="2021-10-18T06:02:32.108" v="2794"/>
          <ac:picMkLst>
            <pc:docMk/>
            <pc:sldMk cId="3099195179" sldId="498"/>
            <ac:picMk id="10" creationId="{6FAC20FC-D7A1-4316-A9A7-75FC40FE1255}"/>
          </ac:picMkLst>
        </pc:picChg>
      </pc:sldChg>
      <pc:sldChg chg="modSp add del replId">
        <pc:chgData name="Renuharshatha A. it18034400" userId="S::it18034400@my.sliit.lk::b5224bbf-3f07-41e9-870f-8428b763ea44" providerId="AD" clId="Web-{6CB1FBA7-A019-7AEE-BFDB-0D873D4B0DD9}" dt="2021-10-18T02:46:02.417" v="1039"/>
        <pc:sldMkLst>
          <pc:docMk/>
          <pc:sldMk cId="3311269349" sldId="498"/>
        </pc:sldMkLst>
        <pc:spChg chg="mod">
          <ac:chgData name="Renuharshatha A. it18034400" userId="S::it18034400@my.sliit.lk::b5224bbf-3f07-41e9-870f-8428b763ea44" providerId="AD" clId="Web-{6CB1FBA7-A019-7AEE-BFDB-0D873D4B0DD9}" dt="2021-10-18T02:40:58.739" v="1035" actId="20577"/>
          <ac:spMkLst>
            <pc:docMk/>
            <pc:sldMk cId="3311269349" sldId="498"/>
            <ac:spMk id="2" creationId="{40E6B476-40B7-CE44-81B3-9AA0D9E7CC05}"/>
          </ac:spMkLst>
        </pc:spChg>
        <pc:spChg chg="mod">
          <ac:chgData name="Renuharshatha A. it18034400" userId="S::it18034400@my.sliit.lk::b5224bbf-3f07-41e9-870f-8428b763ea44" providerId="AD" clId="Web-{6CB1FBA7-A019-7AEE-BFDB-0D873D4B0DD9}" dt="2021-10-18T02:41:11.083" v="1038" actId="1076"/>
          <ac:spMkLst>
            <pc:docMk/>
            <pc:sldMk cId="3311269349" sldId="498"/>
            <ac:spMk id="3" creationId="{E2BCB207-7712-0C45-83A2-1E88F41D2C07}"/>
          </ac:spMkLst>
        </pc:spChg>
      </pc:sldChg>
      <pc:sldChg chg="addSp delSp modSp add ord replId modNotes">
        <pc:chgData name="Renuharshatha A. it18034400" userId="S::it18034400@my.sliit.lk::b5224bbf-3f07-41e9-870f-8428b763ea44" providerId="AD" clId="Web-{6CB1FBA7-A019-7AEE-BFDB-0D873D4B0DD9}" dt="2021-10-18T07:18:54.753" v="2856"/>
        <pc:sldMkLst>
          <pc:docMk/>
          <pc:sldMk cId="6998415" sldId="499"/>
        </pc:sldMkLst>
        <pc:spChg chg="mod ord">
          <ac:chgData name="Renuharshatha A. it18034400" userId="S::it18034400@my.sliit.lk::b5224bbf-3f07-41e9-870f-8428b763ea44" providerId="AD" clId="Web-{6CB1FBA7-A019-7AEE-BFDB-0D873D4B0DD9}" dt="2021-10-18T06:56:01.573" v="2819" actId="1076"/>
          <ac:spMkLst>
            <pc:docMk/>
            <pc:sldMk cId="6998415" sldId="499"/>
            <ac:spMk id="2" creationId="{40E6B476-40B7-CE44-81B3-9AA0D9E7CC05}"/>
          </ac:spMkLst>
        </pc:spChg>
        <pc:spChg chg="del mod">
          <ac:chgData name="Renuharshatha A. it18034400" userId="S::it18034400@my.sliit.lk::b5224bbf-3f07-41e9-870f-8428b763ea44" providerId="AD" clId="Web-{6CB1FBA7-A019-7AEE-BFDB-0D873D4B0DD9}" dt="2021-10-18T05:12:53.161" v="2586"/>
          <ac:spMkLst>
            <pc:docMk/>
            <pc:sldMk cId="6998415" sldId="499"/>
            <ac:spMk id="3" creationId="{E2BCB207-7712-0C45-83A2-1E88F41D2C07}"/>
          </ac:spMkLst>
        </pc:spChg>
        <pc:spChg chg="add del mod">
          <ac:chgData name="Renuharshatha A. it18034400" userId="S::it18034400@my.sliit.lk::b5224bbf-3f07-41e9-870f-8428b763ea44" providerId="AD" clId="Web-{6CB1FBA7-A019-7AEE-BFDB-0D873D4B0DD9}" dt="2021-10-18T05:40:22.425" v="2587"/>
          <ac:spMkLst>
            <pc:docMk/>
            <pc:sldMk cId="6998415" sldId="499"/>
            <ac:spMk id="5" creationId="{FCD0440A-D212-49AA-96D7-3B423389BA0E}"/>
          </ac:spMkLst>
        </pc:spChg>
        <pc:spChg chg="mod">
          <ac:chgData name="Renuharshatha A. it18034400" userId="S::it18034400@my.sliit.lk::b5224bbf-3f07-41e9-870f-8428b763ea44" providerId="AD" clId="Web-{6CB1FBA7-A019-7AEE-BFDB-0D873D4B0DD9}" dt="2021-10-18T06:03:23.265" v="2804" actId="20577"/>
          <ac:spMkLst>
            <pc:docMk/>
            <pc:sldMk cId="6998415" sldId="499"/>
            <ac:spMk id="8" creationId="{2A9E74CF-8C5A-44CE-9E0E-BE2E71DC2E14}"/>
          </ac:spMkLst>
        </pc:spChg>
        <pc:picChg chg="add mod">
          <ac:chgData name="Renuharshatha A. it18034400" userId="S::it18034400@my.sliit.lk::b5224bbf-3f07-41e9-870f-8428b763ea44" providerId="AD" clId="Web-{6CB1FBA7-A019-7AEE-BFDB-0D873D4B0DD9}" dt="2021-10-18T06:56:08.713" v="2821" actId="1076"/>
          <ac:picMkLst>
            <pc:docMk/>
            <pc:sldMk cId="6998415" sldId="499"/>
            <ac:picMk id="3" creationId="{379E324D-D1E9-4E9D-A123-7899FBD2A78E}"/>
          </ac:picMkLst>
        </pc:picChg>
        <pc:picChg chg="del">
          <ac:chgData name="Renuharshatha A. it18034400" userId="S::it18034400@my.sliit.lk::b5224bbf-3f07-41e9-870f-8428b763ea44" providerId="AD" clId="Web-{6CB1FBA7-A019-7AEE-BFDB-0D873D4B0DD9}" dt="2021-10-18T06:03:16.905" v="2803"/>
          <ac:picMkLst>
            <pc:docMk/>
            <pc:sldMk cId="6998415" sldId="499"/>
            <ac:picMk id="10" creationId="{6FAC20FC-D7A1-4316-A9A7-75FC40FE1255}"/>
          </ac:picMkLst>
        </pc:picChg>
      </pc:sldChg>
      <pc:sldChg chg="delSp modSp add ord replId modNotes">
        <pc:chgData name="Renuharshatha A. it18034400" userId="S::it18034400@my.sliit.lk::b5224bbf-3f07-41e9-870f-8428b763ea44" providerId="AD" clId="Web-{6CB1FBA7-A019-7AEE-BFDB-0D873D4B0DD9}" dt="2021-10-18T07:18:54.753" v="2854"/>
        <pc:sldMkLst>
          <pc:docMk/>
          <pc:sldMk cId="2016423318" sldId="500"/>
        </pc:sldMkLst>
        <pc:spChg chg="mod">
          <ac:chgData name="Renuharshatha A. it18034400" userId="S::it18034400@my.sliit.lk::b5224bbf-3f07-41e9-870f-8428b763ea44" providerId="AD" clId="Web-{6CB1FBA7-A019-7AEE-BFDB-0D873D4B0DD9}" dt="2021-10-18T04:02:11.897" v="2351" actId="14100"/>
          <ac:spMkLst>
            <pc:docMk/>
            <pc:sldMk cId="2016423318" sldId="500"/>
            <ac:spMk id="2" creationId="{40E6B476-40B7-CE44-81B3-9AA0D9E7CC05}"/>
          </ac:spMkLst>
        </pc:spChg>
        <pc:spChg chg="mod">
          <ac:chgData name="Renuharshatha A. it18034400" userId="S::it18034400@my.sliit.lk::b5224bbf-3f07-41e9-870f-8428b763ea44" providerId="AD" clId="Web-{6CB1FBA7-A019-7AEE-BFDB-0D873D4B0DD9}" dt="2021-10-18T03:43:32.875" v="2056" actId="20577"/>
          <ac:spMkLst>
            <pc:docMk/>
            <pc:sldMk cId="2016423318" sldId="500"/>
            <ac:spMk id="3" creationId="{E2BCB207-7712-0C45-83A2-1E88F41D2C07}"/>
          </ac:spMkLst>
        </pc:spChg>
        <pc:spChg chg="mod">
          <ac:chgData name="Renuharshatha A. it18034400" userId="S::it18034400@my.sliit.lk::b5224bbf-3f07-41e9-870f-8428b763ea44" providerId="AD" clId="Web-{6CB1FBA7-A019-7AEE-BFDB-0D873D4B0DD9}" dt="2021-10-18T06:03:42.421" v="2806" actId="20577"/>
          <ac:spMkLst>
            <pc:docMk/>
            <pc:sldMk cId="2016423318" sldId="500"/>
            <ac:spMk id="8" creationId="{2A9E74CF-8C5A-44CE-9E0E-BE2E71DC2E14}"/>
          </ac:spMkLst>
        </pc:spChg>
        <pc:picChg chg="del">
          <ac:chgData name="Renuharshatha A. it18034400" userId="S::it18034400@my.sliit.lk::b5224bbf-3f07-41e9-870f-8428b763ea44" providerId="AD" clId="Web-{6CB1FBA7-A019-7AEE-BFDB-0D873D4B0DD9}" dt="2021-10-18T06:03:32.077" v="2805"/>
          <ac:picMkLst>
            <pc:docMk/>
            <pc:sldMk cId="2016423318" sldId="500"/>
            <ac:picMk id="10" creationId="{6FAC20FC-D7A1-4316-A9A7-75FC40FE1255}"/>
          </ac:picMkLst>
        </pc:picChg>
      </pc:sldChg>
      <pc:sldChg chg="modSp add del ord replId modNotes">
        <pc:chgData name="Renuharshatha A. it18034400" userId="S::it18034400@my.sliit.lk::b5224bbf-3f07-41e9-870f-8428b763ea44" providerId="AD" clId="Web-{6CB1FBA7-A019-7AEE-BFDB-0D873D4B0DD9}" dt="2021-10-18T05:57:35.383" v="2766"/>
        <pc:sldMkLst>
          <pc:docMk/>
          <pc:sldMk cId="2131868902" sldId="501"/>
        </pc:sldMkLst>
        <pc:spChg chg="mod">
          <ac:chgData name="Renuharshatha A. it18034400" userId="S::it18034400@my.sliit.lk::b5224bbf-3f07-41e9-870f-8428b763ea44" providerId="AD" clId="Web-{6CB1FBA7-A019-7AEE-BFDB-0D873D4B0DD9}" dt="2021-10-18T03:49:44.007" v="2243" actId="20577"/>
          <ac:spMkLst>
            <pc:docMk/>
            <pc:sldMk cId="2131868902" sldId="501"/>
            <ac:spMk id="2" creationId="{40E6B476-40B7-CE44-81B3-9AA0D9E7CC05}"/>
          </ac:spMkLst>
        </pc:spChg>
        <pc:spChg chg="mod">
          <ac:chgData name="Renuharshatha A. it18034400" userId="S::it18034400@my.sliit.lk::b5224bbf-3f07-41e9-870f-8428b763ea44" providerId="AD" clId="Web-{6CB1FBA7-A019-7AEE-BFDB-0D873D4B0DD9}" dt="2021-10-18T03:52:30.057" v="2305" actId="20577"/>
          <ac:spMkLst>
            <pc:docMk/>
            <pc:sldMk cId="2131868902" sldId="501"/>
            <ac:spMk id="3" creationId="{E2BCB207-7712-0C45-83A2-1E88F41D2C07}"/>
          </ac:spMkLst>
        </pc:spChg>
      </pc:sldChg>
      <pc:sldChg chg="delSp modSp add ord replId modNotes">
        <pc:chgData name="Renuharshatha A. it18034400" userId="S::it18034400@my.sliit.lk::b5224bbf-3f07-41e9-870f-8428b763ea44" providerId="AD" clId="Web-{6CB1FBA7-A019-7AEE-BFDB-0D873D4B0DD9}" dt="2021-10-18T07:18:54.753" v="2853"/>
        <pc:sldMkLst>
          <pc:docMk/>
          <pc:sldMk cId="955192718" sldId="502"/>
        </pc:sldMkLst>
        <pc:spChg chg="mod">
          <ac:chgData name="Renuharshatha A. it18034400" userId="S::it18034400@my.sliit.lk::b5224bbf-3f07-41e9-870f-8428b763ea44" providerId="AD" clId="Web-{6CB1FBA7-A019-7AEE-BFDB-0D873D4B0DD9}" dt="2021-10-18T03:58:40.596" v="2345" actId="20577"/>
          <ac:spMkLst>
            <pc:docMk/>
            <pc:sldMk cId="955192718" sldId="502"/>
            <ac:spMk id="2" creationId="{40E6B476-40B7-CE44-81B3-9AA0D9E7CC05}"/>
          </ac:spMkLst>
        </pc:spChg>
        <pc:spChg chg="mod">
          <ac:chgData name="Renuharshatha A. it18034400" userId="S::it18034400@my.sliit.lk::b5224bbf-3f07-41e9-870f-8428b763ea44" providerId="AD" clId="Web-{6CB1FBA7-A019-7AEE-BFDB-0D873D4B0DD9}" dt="2021-10-18T04:03:43.992" v="2361" actId="20577"/>
          <ac:spMkLst>
            <pc:docMk/>
            <pc:sldMk cId="955192718" sldId="502"/>
            <ac:spMk id="3" creationId="{E2BCB207-7712-0C45-83A2-1E88F41D2C07}"/>
          </ac:spMkLst>
        </pc:spChg>
        <pc:spChg chg="mod">
          <ac:chgData name="Renuharshatha A. it18034400" userId="S::it18034400@my.sliit.lk::b5224bbf-3f07-41e9-870f-8428b763ea44" providerId="AD" clId="Web-{6CB1FBA7-A019-7AEE-BFDB-0D873D4B0DD9}" dt="2021-10-18T06:03:58.828" v="2809" actId="20577"/>
          <ac:spMkLst>
            <pc:docMk/>
            <pc:sldMk cId="955192718" sldId="502"/>
            <ac:spMk id="8" creationId="{2A9E74CF-8C5A-44CE-9E0E-BE2E71DC2E14}"/>
          </ac:spMkLst>
        </pc:spChg>
        <pc:picChg chg="del mod">
          <ac:chgData name="Renuharshatha A. it18034400" userId="S::it18034400@my.sliit.lk::b5224bbf-3f07-41e9-870f-8428b763ea44" providerId="AD" clId="Web-{6CB1FBA7-A019-7AEE-BFDB-0D873D4B0DD9}" dt="2021-10-18T06:03:52.812" v="2808"/>
          <ac:picMkLst>
            <pc:docMk/>
            <pc:sldMk cId="955192718" sldId="502"/>
            <ac:picMk id="10" creationId="{6FAC20FC-D7A1-4316-A9A7-75FC40FE1255}"/>
          </ac:picMkLst>
        </pc:picChg>
      </pc:sldChg>
      <pc:sldChg chg="addSp delSp modSp add ord replId">
        <pc:chgData name="Renuharshatha A. it18034400" userId="S::it18034400@my.sliit.lk::b5224bbf-3f07-41e9-870f-8428b763ea44" providerId="AD" clId="Web-{6CB1FBA7-A019-7AEE-BFDB-0D873D4B0DD9}" dt="2021-10-18T07:18:54.753" v="2851"/>
        <pc:sldMkLst>
          <pc:docMk/>
          <pc:sldMk cId="2300732705" sldId="503"/>
        </pc:sldMkLst>
        <pc:spChg chg="mod">
          <ac:chgData name="Renuharshatha A. it18034400" userId="S::it18034400@my.sliit.lk::b5224bbf-3f07-41e9-870f-8428b763ea44" providerId="AD" clId="Web-{6CB1FBA7-A019-7AEE-BFDB-0D873D4B0DD9}" dt="2021-10-18T04:35:08.685" v="2520" actId="20577"/>
          <ac:spMkLst>
            <pc:docMk/>
            <pc:sldMk cId="2300732705" sldId="503"/>
            <ac:spMk id="2" creationId="{F6E9D0E0-DA61-4409-BDDD-4350355B89E5}"/>
          </ac:spMkLst>
        </pc:spChg>
        <pc:spChg chg="add del mod">
          <ac:chgData name="Renuharshatha A. it18034400" userId="S::it18034400@my.sliit.lk::b5224bbf-3f07-41e9-870f-8428b763ea44" providerId="AD" clId="Web-{6CB1FBA7-A019-7AEE-BFDB-0D873D4B0DD9}" dt="2021-10-18T04:54:03.158" v="2533"/>
          <ac:spMkLst>
            <pc:docMk/>
            <pc:sldMk cId="2300732705" sldId="503"/>
            <ac:spMk id="3" creationId="{8EFDF326-33D8-4AC7-A0CB-27FFFFFB9DB6}"/>
          </ac:spMkLst>
        </pc:spChg>
        <pc:spChg chg="add del mod">
          <ac:chgData name="Renuharshatha A. it18034400" userId="S::it18034400@my.sliit.lk::b5224bbf-3f07-41e9-870f-8428b763ea44" providerId="AD" clId="Web-{6CB1FBA7-A019-7AEE-BFDB-0D873D4B0DD9}" dt="2021-10-18T04:52:47.751" v="2529"/>
          <ac:spMkLst>
            <pc:docMk/>
            <pc:sldMk cId="2300732705" sldId="503"/>
            <ac:spMk id="4" creationId="{8C662263-6E7A-4A83-972B-F2382EC2602F}"/>
          </ac:spMkLst>
        </pc:spChg>
        <pc:spChg chg="mod">
          <ac:chgData name="Renuharshatha A. it18034400" userId="S::it18034400@my.sliit.lk::b5224bbf-3f07-41e9-870f-8428b763ea44" providerId="AD" clId="Web-{6CB1FBA7-A019-7AEE-BFDB-0D873D4B0DD9}" dt="2021-10-18T04:56:55.442" v="2569" actId="20577"/>
          <ac:spMkLst>
            <pc:docMk/>
            <pc:sldMk cId="2300732705" sldId="503"/>
            <ac:spMk id="7" creationId="{ADC29443-A6E2-4CE4-832C-29F5D8623C12}"/>
          </ac:spMkLst>
        </pc:spChg>
        <pc:spChg chg="mod">
          <ac:chgData name="Renuharshatha A. it18034400" userId="S::it18034400@my.sliit.lk::b5224bbf-3f07-41e9-870f-8428b763ea44" providerId="AD" clId="Web-{6CB1FBA7-A019-7AEE-BFDB-0D873D4B0DD9}" dt="2021-10-18T04:55:19.066" v="2545" actId="20577"/>
          <ac:spMkLst>
            <pc:docMk/>
            <pc:sldMk cId="2300732705" sldId="503"/>
            <ac:spMk id="15" creationId="{5BCD1642-BD88-42C4-BFB8-AE72040D7C63}"/>
          </ac:spMkLst>
        </pc:spChg>
        <pc:spChg chg="del">
          <ac:chgData name="Renuharshatha A. it18034400" userId="S::it18034400@my.sliit.lk::b5224bbf-3f07-41e9-870f-8428b763ea44" providerId="AD" clId="Web-{6CB1FBA7-A019-7AEE-BFDB-0D873D4B0DD9}" dt="2021-10-18T04:55:07.222" v="2543"/>
          <ac:spMkLst>
            <pc:docMk/>
            <pc:sldMk cId="2300732705" sldId="503"/>
            <ac:spMk id="17" creationId="{7A05A9F0-25BA-4007-8058-384ACB7A48E2}"/>
          </ac:spMkLst>
        </pc:spChg>
        <pc:picChg chg="add mod ord">
          <ac:chgData name="Renuharshatha A. it18034400" userId="S::it18034400@my.sliit.lk::b5224bbf-3f07-41e9-870f-8428b763ea44" providerId="AD" clId="Web-{6CB1FBA7-A019-7AEE-BFDB-0D873D4B0DD9}" dt="2021-10-18T04:54:35.487" v="2538"/>
          <ac:picMkLst>
            <pc:docMk/>
            <pc:sldMk cId="2300732705" sldId="503"/>
            <ac:picMk id="5" creationId="{22777ABD-1852-4595-ADEA-CF9679DF3BAB}"/>
          </ac:picMkLst>
        </pc:picChg>
        <pc:picChg chg="del mod">
          <ac:chgData name="Renuharshatha A. it18034400" userId="S::it18034400@my.sliit.lk::b5224bbf-3f07-41e9-870f-8428b763ea44" providerId="AD" clId="Web-{6CB1FBA7-A019-7AEE-BFDB-0D873D4B0DD9}" dt="2021-10-18T04:53:46.174" v="2530"/>
          <ac:picMkLst>
            <pc:docMk/>
            <pc:sldMk cId="2300732705" sldId="503"/>
            <ac:picMk id="14" creationId="{31D1C536-A8EC-48E7-989B-549BCA4C6F73}"/>
          </ac:picMkLst>
        </pc:picChg>
      </pc:sldChg>
      <pc:sldChg chg="addSp delSp modSp add ord replId modNotes">
        <pc:chgData name="Renuharshatha A. it18034400" userId="S::it18034400@my.sliit.lk::b5224bbf-3f07-41e9-870f-8428b763ea44" providerId="AD" clId="Web-{6CB1FBA7-A019-7AEE-BFDB-0D873D4B0DD9}" dt="2021-10-18T07:18:54.753" v="2855"/>
        <pc:sldMkLst>
          <pc:docMk/>
          <pc:sldMk cId="4185827911" sldId="504"/>
        </pc:sldMkLst>
        <pc:spChg chg="mod">
          <ac:chgData name="Renuharshatha A. it18034400" userId="S::it18034400@my.sliit.lk::b5224bbf-3f07-41e9-870f-8428b763ea44" providerId="AD" clId="Web-{6CB1FBA7-A019-7AEE-BFDB-0D873D4B0DD9}" dt="2021-10-18T05:41:00.363" v="2598" actId="20577"/>
          <ac:spMkLst>
            <pc:docMk/>
            <pc:sldMk cId="4185827911" sldId="504"/>
            <ac:spMk id="2" creationId="{40E6B476-40B7-CE44-81B3-9AA0D9E7CC05}"/>
          </ac:spMkLst>
        </pc:spChg>
        <pc:spChg chg="mod">
          <ac:chgData name="Renuharshatha A. it18034400" userId="S::it18034400@my.sliit.lk::b5224bbf-3f07-41e9-870f-8428b763ea44" providerId="AD" clId="Web-{6CB1FBA7-A019-7AEE-BFDB-0D873D4B0DD9}" dt="2021-10-18T06:01:21.387" v="2785" actId="20577"/>
          <ac:spMkLst>
            <pc:docMk/>
            <pc:sldMk cId="4185827911" sldId="504"/>
            <ac:spMk id="8" creationId="{2A9E74CF-8C5A-44CE-9E0E-BE2E71DC2E14}"/>
          </ac:spMkLst>
        </pc:spChg>
        <pc:picChg chg="add mod">
          <ac:chgData name="Renuharshatha A. it18034400" userId="S::it18034400@my.sliit.lk::b5224bbf-3f07-41e9-870f-8428b763ea44" providerId="AD" clId="Web-{6CB1FBA7-A019-7AEE-BFDB-0D873D4B0DD9}" dt="2021-10-18T05:41:38.098" v="2602" actId="14100"/>
          <ac:picMkLst>
            <pc:docMk/>
            <pc:sldMk cId="4185827911" sldId="504"/>
            <ac:picMk id="3" creationId="{EB30FC5A-2FA2-4C5F-A82F-C8887FC92576}"/>
          </ac:picMkLst>
        </pc:picChg>
        <pc:picChg chg="del">
          <ac:chgData name="Renuharshatha A. it18034400" userId="S::it18034400@my.sliit.lk::b5224bbf-3f07-41e9-870f-8428b763ea44" providerId="AD" clId="Web-{6CB1FBA7-A019-7AEE-BFDB-0D873D4B0DD9}" dt="2021-10-18T06:01:11.622" v="2781"/>
          <ac:picMkLst>
            <pc:docMk/>
            <pc:sldMk cId="4185827911" sldId="504"/>
            <ac:picMk id="10" creationId="{6FAC20FC-D7A1-4316-A9A7-75FC40FE1255}"/>
          </ac:picMkLst>
        </pc:picChg>
      </pc:sldChg>
    </pc:docChg>
  </pc:docChgLst>
  <pc:docChgLst>
    <pc:chgData name="Sajeth Jonathan S. W. it18071412" userId="f1d0ed07-5906-413d-89f8-1b7eb73df341" providerId="ADAL" clId="{1BB0F7E9-F8FD-7847-AA2F-2927EC917BB1}"/>
    <pc:docChg chg="undo custSel addSld delSld modSld sldOrd">
      <pc:chgData name="Sajeth Jonathan S. W. it18071412" userId="f1d0ed07-5906-413d-89f8-1b7eb73df341" providerId="ADAL" clId="{1BB0F7E9-F8FD-7847-AA2F-2927EC917BB1}" dt="2021-03-24T03:03:56.194" v="6693" actId="2696"/>
      <pc:docMkLst>
        <pc:docMk/>
      </pc:docMkLst>
      <pc:sldChg chg="modSp mod">
        <pc:chgData name="Sajeth Jonathan S. W. it18071412" userId="f1d0ed07-5906-413d-89f8-1b7eb73df341" providerId="ADAL" clId="{1BB0F7E9-F8FD-7847-AA2F-2927EC917BB1}" dt="2021-03-08T16:57:13.881" v="0" actId="1076"/>
        <pc:sldMkLst>
          <pc:docMk/>
          <pc:sldMk cId="0" sldId="256"/>
        </pc:sldMkLst>
        <pc:picChg chg="mod">
          <ac:chgData name="Sajeth Jonathan S. W. it18071412" userId="f1d0ed07-5906-413d-89f8-1b7eb73df341" providerId="ADAL" clId="{1BB0F7E9-F8FD-7847-AA2F-2927EC917BB1}" dt="2021-03-08T16:57:13.881" v="0" actId="1076"/>
          <ac:picMkLst>
            <pc:docMk/>
            <pc:sldMk cId="0" sldId="256"/>
            <ac:picMk id="2" creationId="{5E2D3035-0261-4CAC-8E2C-8F7FAD39B940}"/>
          </ac:picMkLst>
        </pc:picChg>
      </pc:sldChg>
      <pc:sldChg chg="del">
        <pc:chgData name="Sajeth Jonathan S. W. it18071412" userId="f1d0ed07-5906-413d-89f8-1b7eb73df341" providerId="ADAL" clId="{1BB0F7E9-F8FD-7847-AA2F-2927EC917BB1}" dt="2021-03-10T07:03:15.772" v="6485" actId="2696"/>
        <pc:sldMkLst>
          <pc:docMk/>
          <pc:sldMk cId="0" sldId="258"/>
        </pc:sldMkLst>
      </pc:sldChg>
      <pc:sldChg chg="modSp mod ord">
        <pc:chgData name="Sajeth Jonathan S. W. it18071412" userId="f1d0ed07-5906-413d-89f8-1b7eb73df341" providerId="ADAL" clId="{1BB0F7E9-F8FD-7847-AA2F-2927EC917BB1}" dt="2021-03-08T19:46:54.123" v="90" actId="20577"/>
        <pc:sldMkLst>
          <pc:docMk/>
          <pc:sldMk cId="0" sldId="259"/>
        </pc:sldMkLst>
        <pc:spChg chg="mod">
          <ac:chgData name="Sajeth Jonathan S. W. it18071412" userId="f1d0ed07-5906-413d-89f8-1b7eb73df341" providerId="ADAL" clId="{1BB0F7E9-F8FD-7847-AA2F-2927EC917BB1}" dt="2021-03-08T19:46:54.123" v="90" actId="20577"/>
          <ac:spMkLst>
            <pc:docMk/>
            <pc:sldMk cId="0" sldId="259"/>
            <ac:spMk id="2155" creationId="{00000000-0000-0000-0000-000000000000}"/>
          </ac:spMkLst>
        </pc:spChg>
      </pc:sldChg>
      <pc:sldChg chg="modSp del mod ord">
        <pc:chgData name="Sajeth Jonathan S. W. it18071412" userId="f1d0ed07-5906-413d-89f8-1b7eb73df341" providerId="ADAL" clId="{1BB0F7E9-F8FD-7847-AA2F-2927EC917BB1}" dt="2021-03-10T06:37:28.567" v="6059" actId="2696"/>
        <pc:sldMkLst>
          <pc:docMk/>
          <pc:sldMk cId="0" sldId="260"/>
        </pc:sldMkLst>
        <pc:spChg chg="mod">
          <ac:chgData name="Sajeth Jonathan S. W. it18071412" userId="f1d0ed07-5906-413d-89f8-1b7eb73df341" providerId="ADAL" clId="{1BB0F7E9-F8FD-7847-AA2F-2927EC917BB1}" dt="2021-03-08T19:46:16.309" v="56" actId="20577"/>
          <ac:spMkLst>
            <pc:docMk/>
            <pc:sldMk cId="0" sldId="260"/>
            <ac:spMk id="2177" creationId="{00000000-0000-0000-0000-000000000000}"/>
          </ac:spMkLst>
        </pc:spChg>
        <pc:spChg chg="mod">
          <ac:chgData name="Sajeth Jonathan S. W. it18071412" userId="f1d0ed07-5906-413d-89f8-1b7eb73df341" providerId="ADAL" clId="{1BB0F7E9-F8FD-7847-AA2F-2927EC917BB1}" dt="2021-03-08T22:29:57.195" v="1152" actId="20577"/>
          <ac:spMkLst>
            <pc:docMk/>
            <pc:sldMk cId="0" sldId="260"/>
            <ac:spMk id="2178" creationId="{00000000-0000-0000-0000-000000000000}"/>
          </ac:spMkLst>
        </pc:spChg>
      </pc:sldChg>
      <pc:sldChg chg="addSp delSp modSp mod ord">
        <pc:chgData name="Sajeth Jonathan S. W. it18071412" userId="f1d0ed07-5906-413d-89f8-1b7eb73df341" providerId="ADAL" clId="{1BB0F7E9-F8FD-7847-AA2F-2927EC917BB1}" dt="2021-03-10T06:37:10.321" v="6058" actId="20577"/>
        <pc:sldMkLst>
          <pc:docMk/>
          <pc:sldMk cId="0" sldId="261"/>
        </pc:sldMkLst>
        <pc:spChg chg="add del mod">
          <ac:chgData name="Sajeth Jonathan S. W. it18071412" userId="f1d0ed07-5906-413d-89f8-1b7eb73df341" providerId="ADAL" clId="{1BB0F7E9-F8FD-7847-AA2F-2927EC917BB1}" dt="2021-03-08T22:24:39.308" v="1032" actId="478"/>
          <ac:spMkLst>
            <pc:docMk/>
            <pc:sldMk cId="0" sldId="261"/>
            <ac:spMk id="3" creationId="{780107DE-4DA8-A548-BC15-38A511BAEE67}"/>
          </ac:spMkLst>
        </pc:spChg>
        <pc:spChg chg="add del mod">
          <ac:chgData name="Sajeth Jonathan S. W. it18071412" userId="f1d0ed07-5906-413d-89f8-1b7eb73df341" providerId="ADAL" clId="{1BB0F7E9-F8FD-7847-AA2F-2927EC917BB1}" dt="2021-03-08T22:24:38.430" v="1031" actId="478"/>
          <ac:spMkLst>
            <pc:docMk/>
            <pc:sldMk cId="0" sldId="261"/>
            <ac:spMk id="5" creationId="{9F30390A-19E3-8F48-B7E1-E7FACC9352AD}"/>
          </ac:spMkLst>
        </pc:spChg>
        <pc:spChg chg="add del mod">
          <ac:chgData name="Sajeth Jonathan S. W. it18071412" userId="f1d0ed07-5906-413d-89f8-1b7eb73df341" providerId="ADAL" clId="{1BB0F7E9-F8FD-7847-AA2F-2927EC917BB1}" dt="2021-03-08T22:24:43.890" v="1035" actId="478"/>
          <ac:spMkLst>
            <pc:docMk/>
            <pc:sldMk cId="0" sldId="261"/>
            <ac:spMk id="7" creationId="{A4C7B5BC-50DC-5E48-AB3C-58CA0BE127C5}"/>
          </ac:spMkLst>
        </pc:spChg>
        <pc:spChg chg="add del mod">
          <ac:chgData name="Sajeth Jonathan S. W. it18071412" userId="f1d0ed07-5906-413d-89f8-1b7eb73df341" providerId="ADAL" clId="{1BB0F7E9-F8FD-7847-AA2F-2927EC917BB1}" dt="2021-03-08T22:25:16.734" v="1042" actId="478"/>
          <ac:spMkLst>
            <pc:docMk/>
            <pc:sldMk cId="0" sldId="261"/>
            <ac:spMk id="8" creationId="{429F20AA-D2E4-5C49-BF85-6F3BC94ED458}"/>
          </ac:spMkLst>
        </pc:spChg>
        <pc:spChg chg="add del mod">
          <ac:chgData name="Sajeth Jonathan S. W. it18071412" userId="f1d0ed07-5906-413d-89f8-1b7eb73df341" providerId="ADAL" clId="{1BB0F7E9-F8FD-7847-AA2F-2927EC917BB1}" dt="2021-03-08T22:26:33.261" v="1051"/>
          <ac:spMkLst>
            <pc:docMk/>
            <pc:sldMk cId="0" sldId="261"/>
            <ac:spMk id="9" creationId="{3B732A42-C26F-0540-997E-C0151C98B3AC}"/>
          </ac:spMkLst>
        </pc:spChg>
        <pc:spChg chg="add del mod">
          <ac:chgData name="Sajeth Jonathan S. W. it18071412" userId="f1d0ed07-5906-413d-89f8-1b7eb73df341" providerId="ADAL" clId="{1BB0F7E9-F8FD-7847-AA2F-2927EC917BB1}" dt="2021-03-08T22:26:54.444" v="1059"/>
          <ac:spMkLst>
            <pc:docMk/>
            <pc:sldMk cId="0" sldId="261"/>
            <ac:spMk id="10" creationId="{1BA72367-5484-9F48-88D7-8CE59C9DB8E2}"/>
          </ac:spMkLst>
        </pc:spChg>
        <pc:spChg chg="add del mod">
          <ac:chgData name="Sajeth Jonathan S. W. it18071412" userId="f1d0ed07-5906-413d-89f8-1b7eb73df341" providerId="ADAL" clId="{1BB0F7E9-F8FD-7847-AA2F-2927EC917BB1}" dt="2021-03-08T22:31:08.784" v="1157" actId="478"/>
          <ac:spMkLst>
            <pc:docMk/>
            <pc:sldMk cId="0" sldId="261"/>
            <ac:spMk id="11" creationId="{90F94A0B-84A3-C54B-87DC-CDE3BE4A3EC5}"/>
          </ac:spMkLst>
        </pc:spChg>
        <pc:spChg chg="add mod">
          <ac:chgData name="Sajeth Jonathan S. W. it18071412" userId="f1d0ed07-5906-413d-89f8-1b7eb73df341" providerId="ADAL" clId="{1BB0F7E9-F8FD-7847-AA2F-2927EC917BB1}" dt="2021-03-08T22:31:39.300" v="1171" actId="207"/>
          <ac:spMkLst>
            <pc:docMk/>
            <pc:sldMk cId="0" sldId="261"/>
            <ac:spMk id="52" creationId="{9C2E7D90-F765-2A43-A30C-F43DB26A1D1C}"/>
          </ac:spMkLst>
        </pc:spChg>
        <pc:spChg chg="mod">
          <ac:chgData name="Sajeth Jonathan S. W. it18071412" userId="f1d0ed07-5906-413d-89f8-1b7eb73df341" providerId="ADAL" clId="{1BB0F7E9-F8FD-7847-AA2F-2927EC917BB1}" dt="2021-03-08T19:46:02.181" v="33" actId="20577"/>
          <ac:spMkLst>
            <pc:docMk/>
            <pc:sldMk cId="0" sldId="261"/>
            <ac:spMk id="2195" creationId="{00000000-0000-0000-0000-000000000000}"/>
          </ac:spMkLst>
        </pc:spChg>
        <pc:spChg chg="mod">
          <ac:chgData name="Sajeth Jonathan S. W. it18071412" userId="f1d0ed07-5906-413d-89f8-1b7eb73df341" providerId="ADAL" clId="{1BB0F7E9-F8FD-7847-AA2F-2927EC917BB1}" dt="2021-03-08T22:28:00.416" v="1077" actId="1076"/>
          <ac:spMkLst>
            <pc:docMk/>
            <pc:sldMk cId="0" sldId="261"/>
            <ac:spMk id="2196" creationId="{00000000-0000-0000-0000-000000000000}"/>
          </ac:spMkLst>
        </pc:spChg>
        <pc:spChg chg="mod">
          <ac:chgData name="Sajeth Jonathan S. W. it18071412" userId="f1d0ed07-5906-413d-89f8-1b7eb73df341" providerId="ADAL" clId="{1BB0F7E9-F8FD-7847-AA2F-2927EC917BB1}" dt="2021-03-08T22:26:16.571" v="1046" actId="1076"/>
          <ac:spMkLst>
            <pc:docMk/>
            <pc:sldMk cId="0" sldId="261"/>
            <ac:spMk id="2197" creationId="{00000000-0000-0000-0000-000000000000}"/>
          </ac:spMkLst>
        </pc:spChg>
        <pc:spChg chg="del mod">
          <ac:chgData name="Sajeth Jonathan S. W. it18071412" userId="f1d0ed07-5906-413d-89f8-1b7eb73df341" providerId="ADAL" clId="{1BB0F7E9-F8FD-7847-AA2F-2927EC917BB1}" dt="2021-03-08T22:24:36.870" v="1030" actId="478"/>
          <ac:spMkLst>
            <pc:docMk/>
            <pc:sldMk cId="0" sldId="261"/>
            <ac:spMk id="2198" creationId="{00000000-0000-0000-0000-000000000000}"/>
          </ac:spMkLst>
        </pc:spChg>
        <pc:spChg chg="add del mod">
          <ac:chgData name="Sajeth Jonathan S. W. it18071412" userId="f1d0ed07-5906-413d-89f8-1b7eb73df341" providerId="ADAL" clId="{1BB0F7E9-F8FD-7847-AA2F-2927EC917BB1}" dt="2021-03-10T06:37:10.321" v="6058" actId="20577"/>
          <ac:spMkLst>
            <pc:docMk/>
            <pc:sldMk cId="0" sldId="261"/>
            <ac:spMk id="2199" creationId="{00000000-0000-0000-0000-000000000000}"/>
          </ac:spMkLst>
        </pc:spChg>
        <pc:spChg chg="mod">
          <ac:chgData name="Sajeth Jonathan S. W. it18071412" userId="f1d0ed07-5906-413d-89f8-1b7eb73df341" providerId="ADAL" clId="{1BB0F7E9-F8FD-7847-AA2F-2927EC917BB1}" dt="2021-03-08T22:26:43.485" v="1055" actId="14100"/>
          <ac:spMkLst>
            <pc:docMk/>
            <pc:sldMk cId="0" sldId="261"/>
            <ac:spMk id="2200" creationId="{00000000-0000-0000-0000-000000000000}"/>
          </ac:spMkLst>
        </pc:spChg>
        <pc:spChg chg="del">
          <ac:chgData name="Sajeth Jonathan S. W. it18071412" userId="f1d0ed07-5906-413d-89f8-1b7eb73df341" providerId="ADAL" clId="{1BB0F7E9-F8FD-7847-AA2F-2927EC917BB1}" dt="2021-03-08T22:24:35.105" v="1027" actId="478"/>
          <ac:spMkLst>
            <pc:docMk/>
            <pc:sldMk cId="0" sldId="261"/>
            <ac:spMk id="2201" creationId="{00000000-0000-0000-0000-000000000000}"/>
          </ac:spMkLst>
        </pc:spChg>
        <pc:spChg chg="mod topLvl">
          <ac:chgData name="Sajeth Jonathan S. W. it18071412" userId="f1d0ed07-5906-413d-89f8-1b7eb73df341" providerId="ADAL" clId="{1BB0F7E9-F8FD-7847-AA2F-2927EC917BB1}" dt="2021-03-08T22:26:10.193" v="1045" actId="165"/>
          <ac:spMkLst>
            <pc:docMk/>
            <pc:sldMk cId="0" sldId="261"/>
            <ac:spMk id="2203" creationId="{00000000-0000-0000-0000-000000000000}"/>
          </ac:spMkLst>
        </pc:spChg>
        <pc:spChg chg="mod topLvl">
          <ac:chgData name="Sajeth Jonathan S. W. it18071412" userId="f1d0ed07-5906-413d-89f8-1b7eb73df341" providerId="ADAL" clId="{1BB0F7E9-F8FD-7847-AA2F-2927EC917BB1}" dt="2021-03-08T22:26:10.193" v="1045" actId="165"/>
          <ac:spMkLst>
            <pc:docMk/>
            <pc:sldMk cId="0" sldId="261"/>
            <ac:spMk id="2204" creationId="{00000000-0000-0000-0000-000000000000}"/>
          </ac:spMkLst>
        </pc:spChg>
        <pc:spChg chg="mod topLvl">
          <ac:chgData name="Sajeth Jonathan S. W. it18071412" userId="f1d0ed07-5906-413d-89f8-1b7eb73df341" providerId="ADAL" clId="{1BB0F7E9-F8FD-7847-AA2F-2927EC917BB1}" dt="2021-03-08T22:26:10.193" v="1045" actId="165"/>
          <ac:spMkLst>
            <pc:docMk/>
            <pc:sldMk cId="0" sldId="261"/>
            <ac:spMk id="2205" creationId="{00000000-0000-0000-0000-000000000000}"/>
          </ac:spMkLst>
        </pc:spChg>
        <pc:grpChg chg="mod">
          <ac:chgData name="Sajeth Jonathan S. W. it18071412" userId="f1d0ed07-5906-413d-89f8-1b7eb73df341" providerId="ADAL" clId="{1BB0F7E9-F8FD-7847-AA2F-2927EC917BB1}" dt="2021-03-08T22:23:56.829" v="1020" actId="1076"/>
          <ac:grpSpMkLst>
            <pc:docMk/>
            <pc:sldMk cId="0" sldId="261"/>
            <ac:grpSpMk id="39" creationId="{77A1225D-862A-429E-9C1F-2A2673514C9C}"/>
          </ac:grpSpMkLst>
        </pc:grpChg>
        <pc:grpChg chg="del">
          <ac:chgData name="Sajeth Jonathan S. W. it18071412" userId="f1d0ed07-5906-413d-89f8-1b7eb73df341" providerId="ADAL" clId="{1BB0F7E9-F8FD-7847-AA2F-2927EC917BB1}" dt="2021-03-08T22:26:41.109" v="1054" actId="478"/>
          <ac:grpSpMkLst>
            <pc:docMk/>
            <pc:sldMk cId="0" sldId="261"/>
            <ac:grpSpMk id="2183" creationId="{00000000-0000-0000-0000-000000000000}"/>
          </ac:grpSpMkLst>
        </pc:grpChg>
        <pc:grpChg chg="del">
          <ac:chgData name="Sajeth Jonathan S. W. it18071412" userId="f1d0ed07-5906-413d-89f8-1b7eb73df341" providerId="ADAL" clId="{1BB0F7E9-F8FD-7847-AA2F-2927EC917BB1}" dt="2021-03-08T22:25:18.999" v="1043" actId="478"/>
          <ac:grpSpMkLst>
            <pc:docMk/>
            <pc:sldMk cId="0" sldId="261"/>
            <ac:grpSpMk id="2187" creationId="{00000000-0000-0000-0000-000000000000}"/>
          </ac:grpSpMkLst>
        </pc:grpChg>
        <pc:grpChg chg="del">
          <ac:chgData name="Sajeth Jonathan S. W. it18071412" userId="f1d0ed07-5906-413d-89f8-1b7eb73df341" providerId="ADAL" clId="{1BB0F7E9-F8FD-7847-AA2F-2927EC917BB1}" dt="2021-03-08T22:24:41.390" v="1033" actId="478"/>
          <ac:grpSpMkLst>
            <pc:docMk/>
            <pc:sldMk cId="0" sldId="261"/>
            <ac:grpSpMk id="2191" creationId="{00000000-0000-0000-0000-000000000000}"/>
          </ac:grpSpMkLst>
        </pc:grpChg>
        <pc:grpChg chg="add del mod">
          <ac:chgData name="Sajeth Jonathan S. W. it18071412" userId="f1d0ed07-5906-413d-89f8-1b7eb73df341" providerId="ADAL" clId="{1BB0F7E9-F8FD-7847-AA2F-2927EC917BB1}" dt="2021-03-08T22:31:08.784" v="1157" actId="478"/>
          <ac:grpSpMkLst>
            <pc:docMk/>
            <pc:sldMk cId="0" sldId="261"/>
            <ac:grpSpMk id="2202" creationId="{00000000-0000-0000-0000-000000000000}"/>
          </ac:grpSpMkLst>
        </pc:grpChg>
        <pc:grpChg chg="mod">
          <ac:chgData name="Sajeth Jonathan S. W. it18071412" userId="f1d0ed07-5906-413d-89f8-1b7eb73df341" providerId="ADAL" clId="{1BB0F7E9-F8FD-7847-AA2F-2927EC917BB1}" dt="2021-03-08T22:31:16.404" v="1162" actId="1076"/>
          <ac:grpSpMkLst>
            <pc:docMk/>
            <pc:sldMk cId="0" sldId="261"/>
            <ac:grpSpMk id="2206" creationId="{00000000-0000-0000-0000-000000000000}"/>
          </ac:grpSpMkLst>
        </pc:grpChg>
        <pc:grpChg chg="del">
          <ac:chgData name="Sajeth Jonathan S. W. it18071412" userId="f1d0ed07-5906-413d-89f8-1b7eb73df341" providerId="ADAL" clId="{1BB0F7E9-F8FD-7847-AA2F-2927EC917BB1}" dt="2021-03-08T22:24:33.936" v="1026" actId="478"/>
          <ac:grpSpMkLst>
            <pc:docMk/>
            <pc:sldMk cId="0" sldId="261"/>
            <ac:grpSpMk id="2212" creationId="{00000000-0000-0000-0000-000000000000}"/>
          </ac:grpSpMkLst>
        </pc:grpChg>
      </pc:sldChg>
      <pc:sldChg chg="addSp delSp modSp mod ord">
        <pc:chgData name="Sajeth Jonathan S. W. it18071412" userId="f1d0ed07-5906-413d-89f8-1b7eb73df341" providerId="ADAL" clId="{1BB0F7E9-F8FD-7847-AA2F-2927EC917BB1}" dt="2021-03-10T06:37:57.162" v="6143" actId="313"/>
        <pc:sldMkLst>
          <pc:docMk/>
          <pc:sldMk cId="0" sldId="262"/>
        </pc:sldMkLst>
        <pc:spChg chg="add del mod">
          <ac:chgData name="Sajeth Jonathan S. W. it18071412" userId="f1d0ed07-5906-413d-89f8-1b7eb73df341" providerId="ADAL" clId="{1BB0F7E9-F8FD-7847-AA2F-2927EC917BB1}" dt="2021-03-08T22:47:59.258" v="1369"/>
          <ac:spMkLst>
            <pc:docMk/>
            <pc:sldMk cId="0" sldId="262"/>
            <ac:spMk id="2" creationId="{E7AB8D0A-BEDD-664C-B5D2-5FDA066DF8B2}"/>
          </ac:spMkLst>
        </pc:spChg>
        <pc:spChg chg="mod">
          <ac:chgData name="Sajeth Jonathan S. W. it18071412" userId="f1d0ed07-5906-413d-89f8-1b7eb73df341" providerId="ADAL" clId="{1BB0F7E9-F8FD-7847-AA2F-2927EC917BB1}" dt="2021-03-08T22:32:04.821" v="1204" actId="20577"/>
          <ac:spMkLst>
            <pc:docMk/>
            <pc:sldMk cId="0" sldId="262"/>
            <ac:spMk id="2224" creationId="{00000000-0000-0000-0000-000000000000}"/>
          </ac:spMkLst>
        </pc:spChg>
        <pc:spChg chg="mod">
          <ac:chgData name="Sajeth Jonathan S. W. it18071412" userId="f1d0ed07-5906-413d-89f8-1b7eb73df341" providerId="ADAL" clId="{1BB0F7E9-F8FD-7847-AA2F-2927EC917BB1}" dt="2021-03-08T22:32:09.957" v="1222" actId="20577"/>
          <ac:spMkLst>
            <pc:docMk/>
            <pc:sldMk cId="0" sldId="262"/>
            <ac:spMk id="2225" creationId="{00000000-0000-0000-0000-000000000000}"/>
          </ac:spMkLst>
        </pc:spChg>
        <pc:spChg chg="mod">
          <ac:chgData name="Sajeth Jonathan S. W. it18071412" userId="f1d0ed07-5906-413d-89f8-1b7eb73df341" providerId="ADAL" clId="{1BB0F7E9-F8FD-7847-AA2F-2927EC917BB1}" dt="2021-03-08T22:32:49.725" v="1283" actId="20577"/>
          <ac:spMkLst>
            <pc:docMk/>
            <pc:sldMk cId="0" sldId="262"/>
            <ac:spMk id="2226" creationId="{00000000-0000-0000-0000-000000000000}"/>
          </ac:spMkLst>
        </pc:spChg>
        <pc:spChg chg="mod">
          <ac:chgData name="Sajeth Jonathan S. W. it18071412" userId="f1d0ed07-5906-413d-89f8-1b7eb73df341" providerId="ADAL" clId="{1BB0F7E9-F8FD-7847-AA2F-2927EC917BB1}" dt="2021-03-08T22:32:57.021" v="1303" actId="20577"/>
          <ac:spMkLst>
            <pc:docMk/>
            <pc:sldMk cId="0" sldId="262"/>
            <ac:spMk id="2227" creationId="{00000000-0000-0000-0000-000000000000}"/>
          </ac:spMkLst>
        </pc:spChg>
        <pc:spChg chg="mod">
          <ac:chgData name="Sajeth Jonathan S. W. it18071412" userId="f1d0ed07-5906-413d-89f8-1b7eb73df341" providerId="ADAL" clId="{1BB0F7E9-F8FD-7847-AA2F-2927EC917BB1}" dt="2021-03-10T06:37:57.162" v="6143" actId="313"/>
          <ac:spMkLst>
            <pc:docMk/>
            <pc:sldMk cId="0" sldId="262"/>
            <ac:spMk id="2228" creationId="{00000000-0000-0000-0000-000000000000}"/>
          </ac:spMkLst>
        </pc:spChg>
        <pc:spChg chg="mod">
          <ac:chgData name="Sajeth Jonathan S. W. it18071412" userId="f1d0ed07-5906-413d-89f8-1b7eb73df341" providerId="ADAL" clId="{1BB0F7E9-F8FD-7847-AA2F-2927EC917BB1}" dt="2021-03-08T22:47:58.205" v="1367" actId="14100"/>
          <ac:spMkLst>
            <pc:docMk/>
            <pc:sldMk cId="0" sldId="262"/>
            <ac:spMk id="2229" creationId="{00000000-0000-0000-0000-000000000000}"/>
          </ac:spMkLst>
        </pc:spChg>
        <pc:spChg chg="mod">
          <ac:chgData name="Sajeth Jonathan S. W. it18071412" userId="f1d0ed07-5906-413d-89f8-1b7eb73df341" providerId="ADAL" clId="{1BB0F7E9-F8FD-7847-AA2F-2927EC917BB1}" dt="2021-03-08T22:36:43.858" v="1341" actId="20577"/>
          <ac:spMkLst>
            <pc:docMk/>
            <pc:sldMk cId="0" sldId="262"/>
            <ac:spMk id="2231" creationId="{00000000-0000-0000-0000-000000000000}"/>
          </ac:spMkLst>
        </pc:spChg>
      </pc:sldChg>
      <pc:sldChg chg="del">
        <pc:chgData name="Sajeth Jonathan S. W. it18071412" userId="f1d0ed07-5906-413d-89f8-1b7eb73df341" providerId="ADAL" clId="{1BB0F7E9-F8FD-7847-AA2F-2927EC917BB1}" dt="2021-03-10T06:21:19.474" v="5457" actId="2696"/>
        <pc:sldMkLst>
          <pc:docMk/>
          <pc:sldMk cId="0" sldId="263"/>
        </pc:sldMkLst>
      </pc:sldChg>
      <pc:sldChg chg="del ord">
        <pc:chgData name="Sajeth Jonathan S. W. it18071412" userId="f1d0ed07-5906-413d-89f8-1b7eb73df341" providerId="ADAL" clId="{1BB0F7E9-F8FD-7847-AA2F-2927EC917BB1}" dt="2021-03-10T06:21:18.321" v="5456" actId="2696"/>
        <pc:sldMkLst>
          <pc:docMk/>
          <pc:sldMk cId="0" sldId="264"/>
        </pc:sldMkLst>
      </pc:sldChg>
      <pc:sldChg chg="del ord">
        <pc:chgData name="Sajeth Jonathan S. W. it18071412" userId="f1d0ed07-5906-413d-89f8-1b7eb73df341" providerId="ADAL" clId="{1BB0F7E9-F8FD-7847-AA2F-2927EC917BB1}" dt="2021-03-08T22:30:12.741" v="1154" actId="2696"/>
        <pc:sldMkLst>
          <pc:docMk/>
          <pc:sldMk cId="0" sldId="265"/>
        </pc:sldMkLst>
      </pc:sldChg>
      <pc:sldChg chg="ord">
        <pc:chgData name="Sajeth Jonathan S. W. it18071412" userId="f1d0ed07-5906-413d-89f8-1b7eb73df341" providerId="ADAL" clId="{1BB0F7E9-F8FD-7847-AA2F-2927EC917BB1}" dt="2021-03-08T22:52:56.198" v="1376" actId="20578"/>
        <pc:sldMkLst>
          <pc:docMk/>
          <pc:sldMk cId="0" sldId="274"/>
        </pc:sldMkLst>
      </pc:sldChg>
      <pc:sldChg chg="modSp mod">
        <pc:chgData name="Sajeth Jonathan S. W. it18071412" userId="f1d0ed07-5906-413d-89f8-1b7eb73df341" providerId="ADAL" clId="{1BB0F7E9-F8FD-7847-AA2F-2927EC917BB1}" dt="2021-03-10T05:51:51.528" v="4297" actId="1076"/>
        <pc:sldMkLst>
          <pc:docMk/>
          <pc:sldMk cId="0" sldId="282"/>
        </pc:sldMkLst>
        <pc:spChg chg="mod">
          <ac:chgData name="Sajeth Jonathan S. W. it18071412" userId="f1d0ed07-5906-413d-89f8-1b7eb73df341" providerId="ADAL" clId="{1BB0F7E9-F8FD-7847-AA2F-2927EC917BB1}" dt="2021-03-10T05:51:51.528" v="4297" actId="1076"/>
          <ac:spMkLst>
            <pc:docMk/>
            <pc:sldMk cId="0" sldId="282"/>
            <ac:spMk id="3501" creationId="{00000000-0000-0000-0000-000000000000}"/>
          </ac:spMkLst>
        </pc:spChg>
      </pc:sldChg>
      <pc:sldChg chg="addSp delSp modSp mod ord">
        <pc:chgData name="Sajeth Jonathan S. W. it18071412" userId="f1d0ed07-5906-413d-89f8-1b7eb73df341" providerId="ADAL" clId="{1BB0F7E9-F8FD-7847-AA2F-2927EC917BB1}" dt="2021-03-10T07:04:12.470" v="6486" actId="313"/>
        <pc:sldMkLst>
          <pc:docMk/>
          <pc:sldMk cId="0" sldId="283"/>
        </pc:sldMkLst>
        <pc:spChg chg="add del mod">
          <ac:chgData name="Sajeth Jonathan S. W. it18071412" userId="f1d0ed07-5906-413d-89f8-1b7eb73df341" providerId="ADAL" clId="{1BB0F7E9-F8FD-7847-AA2F-2927EC917BB1}" dt="2021-03-10T06:53:50.012" v="6217"/>
          <ac:spMkLst>
            <pc:docMk/>
            <pc:sldMk cId="0" sldId="283"/>
            <ac:spMk id="2" creationId="{D5877D9E-CF25-C84B-963B-83716C6AE7D4}"/>
          </ac:spMkLst>
        </pc:spChg>
        <pc:spChg chg="mod">
          <ac:chgData name="Sajeth Jonathan S. W. it18071412" userId="f1d0ed07-5906-413d-89f8-1b7eb73df341" providerId="ADAL" clId="{1BB0F7E9-F8FD-7847-AA2F-2927EC917BB1}" dt="2021-03-10T07:04:12.470" v="6486" actId="313"/>
          <ac:spMkLst>
            <pc:docMk/>
            <pc:sldMk cId="0" sldId="283"/>
            <ac:spMk id="3" creationId="{8AC8F966-4DD3-4B0D-94F4-8AADD9FFAA82}"/>
          </ac:spMkLst>
        </pc:spChg>
        <pc:spChg chg="mod">
          <ac:chgData name="Sajeth Jonathan S. W. it18071412" userId="f1d0ed07-5906-413d-89f8-1b7eb73df341" providerId="ADAL" clId="{1BB0F7E9-F8FD-7847-AA2F-2927EC917BB1}" dt="2021-03-08T19:52:47.509" v="428" actId="20577"/>
          <ac:spMkLst>
            <pc:docMk/>
            <pc:sldMk cId="0" sldId="283"/>
            <ac:spMk id="3515" creationId="{00000000-0000-0000-0000-000000000000}"/>
          </ac:spMkLst>
        </pc:spChg>
      </pc:sldChg>
      <pc:sldChg chg="addSp modSp mod ord">
        <pc:chgData name="Sajeth Jonathan S. W. it18071412" userId="f1d0ed07-5906-413d-89f8-1b7eb73df341" providerId="ADAL" clId="{1BB0F7E9-F8FD-7847-AA2F-2927EC917BB1}" dt="2021-03-10T06:06:00.475" v="5426" actId="1076"/>
        <pc:sldMkLst>
          <pc:docMk/>
          <pc:sldMk cId="2794269874" sldId="304"/>
        </pc:sldMkLst>
        <pc:spChg chg="mod">
          <ac:chgData name="Sajeth Jonathan S. W. it18071412" userId="f1d0ed07-5906-413d-89f8-1b7eb73df341" providerId="ADAL" clId="{1BB0F7E9-F8FD-7847-AA2F-2927EC917BB1}" dt="2021-03-09T17:06:12.540" v="2924" actId="20577"/>
          <ac:spMkLst>
            <pc:docMk/>
            <pc:sldMk cId="2794269874" sldId="304"/>
            <ac:spMk id="1890" creationId="{00000000-0000-0000-0000-000000000000}"/>
          </ac:spMkLst>
        </pc:spChg>
        <pc:picChg chg="add mod">
          <ac:chgData name="Sajeth Jonathan S. W. it18071412" userId="f1d0ed07-5906-413d-89f8-1b7eb73df341" providerId="ADAL" clId="{1BB0F7E9-F8FD-7847-AA2F-2927EC917BB1}" dt="2021-03-10T06:06:00.475" v="5426" actId="1076"/>
          <ac:picMkLst>
            <pc:docMk/>
            <pc:sldMk cId="2794269874" sldId="304"/>
            <ac:picMk id="3" creationId="{185AD0CC-9034-8F44-8F31-3602A4C045BA}"/>
          </ac:picMkLst>
        </pc:picChg>
      </pc:sldChg>
      <pc:sldChg chg="addSp delSp modSp mod">
        <pc:chgData name="Sajeth Jonathan S. W. it18071412" userId="f1d0ed07-5906-413d-89f8-1b7eb73df341" providerId="ADAL" clId="{1BB0F7E9-F8FD-7847-AA2F-2927EC917BB1}" dt="2021-03-10T06:39:57.474" v="6159" actId="1076"/>
        <pc:sldMkLst>
          <pc:docMk/>
          <pc:sldMk cId="2413221084" sldId="305"/>
        </pc:sldMkLst>
        <pc:picChg chg="add del mod">
          <ac:chgData name="Sajeth Jonathan S. W. it18071412" userId="f1d0ed07-5906-413d-89f8-1b7eb73df341" providerId="ADAL" clId="{1BB0F7E9-F8FD-7847-AA2F-2927EC917BB1}" dt="2021-03-10T06:39:02.507" v="6146" actId="478"/>
          <ac:picMkLst>
            <pc:docMk/>
            <pc:sldMk cId="2413221084" sldId="305"/>
            <ac:picMk id="3" creationId="{3E38FC6E-28F2-6E43-B7B0-2CE2CD449A5D}"/>
          </ac:picMkLst>
        </pc:picChg>
        <pc:picChg chg="add mod modCrop">
          <ac:chgData name="Sajeth Jonathan S. W. it18071412" userId="f1d0ed07-5906-413d-89f8-1b7eb73df341" providerId="ADAL" clId="{1BB0F7E9-F8FD-7847-AA2F-2927EC917BB1}" dt="2021-03-10T06:39:57.474" v="6159" actId="1076"/>
          <ac:picMkLst>
            <pc:docMk/>
            <pc:sldMk cId="2413221084" sldId="305"/>
            <ac:picMk id="5" creationId="{4E85B4EE-75F6-F047-82EC-D7814A4B0E44}"/>
          </ac:picMkLst>
        </pc:picChg>
      </pc:sldChg>
      <pc:sldChg chg="addSp delSp modSp new mod">
        <pc:chgData name="Sajeth Jonathan S. W. it18071412" userId="f1d0ed07-5906-413d-89f8-1b7eb73df341" providerId="ADAL" clId="{1BB0F7E9-F8FD-7847-AA2F-2927EC917BB1}" dt="2021-03-10T07:23:24.672" v="6516" actId="20577"/>
        <pc:sldMkLst>
          <pc:docMk/>
          <pc:sldMk cId="1783072051" sldId="308"/>
        </pc:sldMkLst>
        <pc:spChg chg="mod">
          <ac:chgData name="Sajeth Jonathan S. W. it18071412" userId="f1d0ed07-5906-413d-89f8-1b7eb73df341" providerId="ADAL" clId="{1BB0F7E9-F8FD-7847-AA2F-2927EC917BB1}" dt="2021-03-08T23:03:10.015" v="1807" actId="20577"/>
          <ac:spMkLst>
            <pc:docMk/>
            <pc:sldMk cId="1783072051" sldId="308"/>
            <ac:spMk id="2" creationId="{40E6B476-40B7-CE44-81B3-9AA0D9E7CC05}"/>
          </ac:spMkLst>
        </pc:spChg>
        <pc:spChg chg="del">
          <ac:chgData name="Sajeth Jonathan S. W. it18071412" userId="f1d0ed07-5906-413d-89f8-1b7eb73df341" providerId="ADAL" clId="{1BB0F7E9-F8FD-7847-AA2F-2927EC917BB1}" dt="2021-03-08T23:04:45.156" v="1892" actId="478"/>
          <ac:spMkLst>
            <pc:docMk/>
            <pc:sldMk cId="1783072051" sldId="308"/>
            <ac:spMk id="3" creationId="{E2BCB207-7712-0C45-83A2-1E88F41D2C07}"/>
          </ac:spMkLst>
        </pc:spChg>
        <pc:spChg chg="add mod">
          <ac:chgData name="Sajeth Jonathan S. W. it18071412" userId="f1d0ed07-5906-413d-89f8-1b7eb73df341" providerId="ADAL" clId="{1BB0F7E9-F8FD-7847-AA2F-2927EC917BB1}" dt="2021-03-08T23:06:51.689" v="2006" actId="1076"/>
          <ac:spMkLst>
            <pc:docMk/>
            <pc:sldMk cId="1783072051" sldId="308"/>
            <ac:spMk id="4" creationId="{05ADC622-8159-204C-A9A2-106C76B94969}"/>
          </ac:spMkLst>
        </pc:spChg>
        <pc:spChg chg="add del mod">
          <ac:chgData name="Sajeth Jonathan S. W. it18071412" userId="f1d0ed07-5906-413d-89f8-1b7eb73df341" providerId="ADAL" clId="{1BB0F7E9-F8FD-7847-AA2F-2927EC917BB1}" dt="2021-03-08T19:48:51.527" v="175"/>
          <ac:spMkLst>
            <pc:docMk/>
            <pc:sldMk cId="1783072051" sldId="308"/>
            <ac:spMk id="4" creationId="{BCDDC2B7-FB4A-794A-B6A2-EEBC734350E9}"/>
          </ac:spMkLst>
        </pc:spChg>
        <pc:spChg chg="add mod">
          <ac:chgData name="Sajeth Jonathan S. W. it18071412" userId="f1d0ed07-5906-413d-89f8-1b7eb73df341" providerId="ADAL" clId="{1BB0F7E9-F8FD-7847-AA2F-2927EC917BB1}" dt="2021-03-08T23:07:07.463" v="2012" actId="1076"/>
          <ac:spMkLst>
            <pc:docMk/>
            <pc:sldMk cId="1783072051" sldId="308"/>
            <ac:spMk id="5" creationId="{6D285340-F33F-9042-B595-FF7217A658B8}"/>
          </ac:spMkLst>
        </pc:spChg>
        <pc:spChg chg="add mod">
          <ac:chgData name="Sajeth Jonathan S. W. it18071412" userId="f1d0ed07-5906-413d-89f8-1b7eb73df341" providerId="ADAL" clId="{1BB0F7E9-F8FD-7847-AA2F-2927EC917BB1}" dt="2021-03-10T07:23:24.672" v="6516" actId="20577"/>
          <ac:spMkLst>
            <pc:docMk/>
            <pc:sldMk cId="1783072051" sldId="308"/>
            <ac:spMk id="6" creationId="{2B397A7A-C8A2-F04C-AC90-C30B8893978A}"/>
          </ac:spMkLst>
        </pc:spChg>
        <pc:spChg chg="add mod">
          <ac:chgData name="Sajeth Jonathan S. W. it18071412" userId="f1d0ed07-5906-413d-89f8-1b7eb73df341" providerId="ADAL" clId="{1BB0F7E9-F8FD-7847-AA2F-2927EC917BB1}" dt="2021-03-08T23:07:05.540" v="2011" actId="14100"/>
          <ac:spMkLst>
            <pc:docMk/>
            <pc:sldMk cId="1783072051" sldId="308"/>
            <ac:spMk id="7" creationId="{BB77ADFE-1EF3-E64C-9A19-86BFB0A558D3}"/>
          </ac:spMkLst>
        </pc:spChg>
        <pc:spChg chg="add mod">
          <ac:chgData name="Sajeth Jonathan S. W. it18071412" userId="f1d0ed07-5906-413d-89f8-1b7eb73df341" providerId="ADAL" clId="{1BB0F7E9-F8FD-7847-AA2F-2927EC917BB1}" dt="2021-03-08T23:09:53.008" v="2163" actId="6549"/>
          <ac:spMkLst>
            <pc:docMk/>
            <pc:sldMk cId="1783072051" sldId="308"/>
            <ac:spMk id="8" creationId="{9386EECD-C468-D042-A93B-FF1B6B857D07}"/>
          </ac:spMkLst>
        </pc:spChg>
        <pc:spChg chg="add del mod">
          <ac:chgData name="Sajeth Jonathan S. W. it18071412" userId="f1d0ed07-5906-413d-89f8-1b7eb73df341" providerId="ADAL" clId="{1BB0F7E9-F8FD-7847-AA2F-2927EC917BB1}" dt="2021-03-08T23:33:34.204" v="2298"/>
          <ac:spMkLst>
            <pc:docMk/>
            <pc:sldMk cId="1783072051" sldId="308"/>
            <ac:spMk id="9" creationId="{A0FADF84-43AE-8D4B-A0B3-8D2F1CFFAE34}"/>
          </ac:spMkLst>
        </pc:spChg>
      </pc:sldChg>
      <pc:sldChg chg="new del">
        <pc:chgData name="Sajeth Jonathan S. W. it18071412" userId="f1d0ed07-5906-413d-89f8-1b7eb73df341" providerId="ADAL" clId="{1BB0F7E9-F8FD-7847-AA2F-2927EC917BB1}" dt="2021-03-08T19:48:45.312" v="171" actId="2696"/>
        <pc:sldMkLst>
          <pc:docMk/>
          <pc:sldMk cId="205708175" sldId="309"/>
        </pc:sldMkLst>
      </pc:sldChg>
      <pc:sldChg chg="modSp add mod">
        <pc:chgData name="Sajeth Jonathan S. W. it18071412" userId="f1d0ed07-5906-413d-89f8-1b7eb73df341" providerId="ADAL" clId="{1BB0F7E9-F8FD-7847-AA2F-2927EC917BB1}" dt="2021-03-10T06:04:33.172" v="5421" actId="20577"/>
        <pc:sldMkLst>
          <pc:docMk/>
          <pc:sldMk cId="3223776405" sldId="309"/>
        </pc:sldMkLst>
        <pc:spChg chg="mod">
          <ac:chgData name="Sajeth Jonathan S. W. it18071412" userId="f1d0ed07-5906-413d-89f8-1b7eb73df341" providerId="ADAL" clId="{1BB0F7E9-F8FD-7847-AA2F-2927EC917BB1}" dt="2021-03-08T19:49:01.583" v="195" actId="20577"/>
          <ac:spMkLst>
            <pc:docMk/>
            <pc:sldMk cId="3223776405" sldId="309"/>
            <ac:spMk id="2" creationId="{40E6B476-40B7-CE44-81B3-9AA0D9E7CC05}"/>
          </ac:spMkLst>
        </pc:spChg>
        <pc:spChg chg="mod">
          <ac:chgData name="Sajeth Jonathan S. W. it18071412" userId="f1d0ed07-5906-413d-89f8-1b7eb73df341" providerId="ADAL" clId="{1BB0F7E9-F8FD-7847-AA2F-2927EC917BB1}" dt="2021-03-10T06:04:33.172" v="5421" actId="20577"/>
          <ac:spMkLst>
            <pc:docMk/>
            <pc:sldMk cId="3223776405" sldId="309"/>
            <ac:spMk id="3" creationId="{E2BCB207-7712-0C45-83A2-1E88F41D2C07}"/>
          </ac:spMkLst>
        </pc:spChg>
      </pc:sldChg>
      <pc:sldChg chg="modSp add mod ord">
        <pc:chgData name="Sajeth Jonathan S. W. it18071412" userId="f1d0ed07-5906-413d-89f8-1b7eb73df341" providerId="ADAL" clId="{1BB0F7E9-F8FD-7847-AA2F-2927EC917BB1}" dt="2021-03-10T07:32:34.572" v="6687" actId="20578"/>
        <pc:sldMkLst>
          <pc:docMk/>
          <pc:sldMk cId="4283299048" sldId="310"/>
        </pc:sldMkLst>
        <pc:spChg chg="mod">
          <ac:chgData name="Sajeth Jonathan S. W. it18071412" userId="f1d0ed07-5906-413d-89f8-1b7eb73df341" providerId="ADAL" clId="{1BB0F7E9-F8FD-7847-AA2F-2927EC917BB1}" dt="2021-03-08T19:49:11.030" v="215" actId="20577"/>
          <ac:spMkLst>
            <pc:docMk/>
            <pc:sldMk cId="4283299048" sldId="310"/>
            <ac:spMk id="2" creationId="{40E6B476-40B7-CE44-81B3-9AA0D9E7CC05}"/>
          </ac:spMkLst>
        </pc:spChg>
        <pc:spChg chg="mod">
          <ac:chgData name="Sajeth Jonathan S. W. it18071412" userId="f1d0ed07-5906-413d-89f8-1b7eb73df341" providerId="ADAL" clId="{1BB0F7E9-F8FD-7847-AA2F-2927EC917BB1}" dt="2021-03-10T06:03:13.246" v="5310" actId="113"/>
          <ac:spMkLst>
            <pc:docMk/>
            <pc:sldMk cId="4283299048" sldId="310"/>
            <ac:spMk id="3" creationId="{E2BCB207-7712-0C45-83A2-1E88F41D2C07}"/>
          </ac:spMkLst>
        </pc:spChg>
      </pc:sldChg>
      <pc:sldChg chg="modSp new del mod">
        <pc:chgData name="Sajeth Jonathan S. W. it18071412" userId="f1d0ed07-5906-413d-89f8-1b7eb73df341" providerId="ADAL" clId="{1BB0F7E9-F8FD-7847-AA2F-2927EC917BB1}" dt="2021-03-08T19:50:08.752" v="220" actId="2696"/>
        <pc:sldMkLst>
          <pc:docMk/>
          <pc:sldMk cId="3855475342" sldId="311"/>
        </pc:sldMkLst>
        <pc:spChg chg="mod">
          <ac:chgData name="Sajeth Jonathan S. W. it18071412" userId="f1d0ed07-5906-413d-89f8-1b7eb73df341" providerId="ADAL" clId="{1BB0F7E9-F8FD-7847-AA2F-2927EC917BB1}" dt="2021-03-08T19:50:06.721" v="219" actId="20577"/>
          <ac:spMkLst>
            <pc:docMk/>
            <pc:sldMk cId="3855475342" sldId="311"/>
            <ac:spMk id="2" creationId="{BDA749C7-AC9D-DE4A-AE3A-E269505EC51A}"/>
          </ac:spMkLst>
        </pc:spChg>
      </pc:sldChg>
      <pc:sldChg chg="modSp new mod">
        <pc:chgData name="Sajeth Jonathan S. W. it18071412" userId="f1d0ed07-5906-413d-89f8-1b7eb73df341" providerId="ADAL" clId="{1BB0F7E9-F8FD-7847-AA2F-2927EC917BB1}" dt="2021-03-08T19:50:23.742" v="235" actId="1076"/>
        <pc:sldMkLst>
          <pc:docMk/>
          <pc:sldMk cId="4217738350" sldId="311"/>
        </pc:sldMkLst>
        <pc:spChg chg="mod">
          <ac:chgData name="Sajeth Jonathan S. W. it18071412" userId="f1d0ed07-5906-413d-89f8-1b7eb73df341" providerId="ADAL" clId="{1BB0F7E9-F8FD-7847-AA2F-2927EC917BB1}" dt="2021-03-08T19:50:23.742" v="235" actId="1076"/>
          <ac:spMkLst>
            <pc:docMk/>
            <pc:sldMk cId="4217738350" sldId="311"/>
            <ac:spMk id="2" creationId="{43AD7E20-C728-6A45-9009-F1E3D361FD58}"/>
          </ac:spMkLst>
        </pc:spChg>
      </pc:sldChg>
      <pc:sldChg chg="modSp add mod ord">
        <pc:chgData name="Sajeth Jonathan S. W. it18071412" userId="f1d0ed07-5906-413d-89f8-1b7eb73df341" providerId="ADAL" clId="{1BB0F7E9-F8FD-7847-AA2F-2927EC917BB1}" dt="2021-03-08T19:50:44.159" v="258" actId="255"/>
        <pc:sldMkLst>
          <pc:docMk/>
          <pc:sldMk cId="49316584" sldId="312"/>
        </pc:sldMkLst>
        <pc:spChg chg="mod">
          <ac:chgData name="Sajeth Jonathan S. W. it18071412" userId="f1d0ed07-5906-413d-89f8-1b7eb73df341" providerId="ADAL" clId="{1BB0F7E9-F8FD-7847-AA2F-2927EC917BB1}" dt="2021-03-08T19:50:44.159" v="258" actId="255"/>
          <ac:spMkLst>
            <pc:docMk/>
            <pc:sldMk cId="49316584" sldId="312"/>
            <ac:spMk id="2" creationId="{43AD7E20-C728-6A45-9009-F1E3D361FD58}"/>
          </ac:spMkLst>
        </pc:spChg>
      </pc:sldChg>
      <pc:sldChg chg="addSp modSp add mod ord">
        <pc:chgData name="Sajeth Jonathan S. W. it18071412" userId="f1d0ed07-5906-413d-89f8-1b7eb73df341" providerId="ADAL" clId="{1BB0F7E9-F8FD-7847-AA2F-2927EC917BB1}" dt="2021-03-10T06:06:52.102" v="5434" actId="1076"/>
        <pc:sldMkLst>
          <pc:docMk/>
          <pc:sldMk cId="873798762" sldId="313"/>
        </pc:sldMkLst>
        <pc:spChg chg="mod">
          <ac:chgData name="Sajeth Jonathan S. W. it18071412" userId="f1d0ed07-5906-413d-89f8-1b7eb73df341" providerId="ADAL" clId="{1BB0F7E9-F8FD-7847-AA2F-2927EC917BB1}" dt="2021-03-08T19:50:53.770" v="274" actId="20577"/>
          <ac:spMkLst>
            <pc:docMk/>
            <pc:sldMk cId="873798762" sldId="313"/>
            <ac:spMk id="2" creationId="{40E6B476-40B7-CE44-81B3-9AA0D9E7CC05}"/>
          </ac:spMkLst>
        </pc:spChg>
        <pc:picChg chg="add mod">
          <ac:chgData name="Sajeth Jonathan S. W. it18071412" userId="f1d0ed07-5906-413d-89f8-1b7eb73df341" providerId="ADAL" clId="{1BB0F7E9-F8FD-7847-AA2F-2927EC917BB1}" dt="2021-03-10T06:06:52.102" v="5434" actId="1076"/>
          <ac:picMkLst>
            <pc:docMk/>
            <pc:sldMk cId="873798762" sldId="313"/>
            <ac:picMk id="8" creationId="{20DF140A-0BE0-0F43-B027-7C116628C386}"/>
          </ac:picMkLst>
        </pc:picChg>
      </pc:sldChg>
      <pc:sldChg chg="addSp delSp modSp add mod">
        <pc:chgData name="Sajeth Jonathan S. W. it18071412" userId="f1d0ed07-5906-413d-89f8-1b7eb73df341" providerId="ADAL" clId="{1BB0F7E9-F8FD-7847-AA2F-2927EC917BB1}" dt="2021-03-10T05:51:28.265" v="4294" actId="207"/>
        <pc:sldMkLst>
          <pc:docMk/>
          <pc:sldMk cId="1914498509" sldId="314"/>
        </pc:sldMkLst>
        <pc:spChg chg="mod">
          <ac:chgData name="Sajeth Jonathan S. W. it18071412" userId="f1d0ed07-5906-413d-89f8-1b7eb73df341" providerId="ADAL" clId="{1BB0F7E9-F8FD-7847-AA2F-2927EC917BB1}" dt="2021-03-10T05:50:09.729" v="4214" actId="20577"/>
          <ac:spMkLst>
            <pc:docMk/>
            <pc:sldMk cId="1914498509" sldId="314"/>
            <ac:spMk id="2" creationId="{40E6B476-40B7-CE44-81B3-9AA0D9E7CC05}"/>
          </ac:spMkLst>
        </pc:spChg>
        <pc:spChg chg="add del mod">
          <ac:chgData name="Sajeth Jonathan S. W. it18071412" userId="f1d0ed07-5906-413d-89f8-1b7eb73df341" providerId="ADAL" clId="{1BB0F7E9-F8FD-7847-AA2F-2927EC917BB1}" dt="2021-03-08T23:50:54.354" v="2898" actId="478"/>
          <ac:spMkLst>
            <pc:docMk/>
            <pc:sldMk cId="1914498509" sldId="314"/>
            <ac:spMk id="3" creationId="{E2BCB207-7712-0C45-83A2-1E88F41D2C07}"/>
          </ac:spMkLst>
        </pc:spChg>
        <pc:spChg chg="add del mod">
          <ac:chgData name="Sajeth Jonathan S. W. it18071412" userId="f1d0ed07-5906-413d-89f8-1b7eb73df341" providerId="ADAL" clId="{1BB0F7E9-F8FD-7847-AA2F-2927EC917BB1}" dt="2021-03-08T23:46:07.829" v="2884" actId="21"/>
          <ac:spMkLst>
            <pc:docMk/>
            <pc:sldMk cId="1914498509" sldId="314"/>
            <ac:spMk id="4" creationId="{86593ABD-2A8E-5C4E-9767-3A17A4FA115E}"/>
          </ac:spMkLst>
        </pc:spChg>
        <pc:spChg chg="add del mod">
          <ac:chgData name="Sajeth Jonathan S. W. it18071412" userId="f1d0ed07-5906-413d-89f8-1b7eb73df341" providerId="ADAL" clId="{1BB0F7E9-F8FD-7847-AA2F-2927EC917BB1}" dt="2021-03-08T23:50:57.689" v="2901" actId="478"/>
          <ac:spMkLst>
            <pc:docMk/>
            <pc:sldMk cId="1914498509" sldId="314"/>
            <ac:spMk id="6" creationId="{1F2B86E3-AA31-D54E-80B4-447B6DF03A87}"/>
          </ac:spMkLst>
        </pc:spChg>
        <pc:spChg chg="add del mod">
          <ac:chgData name="Sajeth Jonathan S. W. it18071412" userId="f1d0ed07-5906-413d-89f8-1b7eb73df341" providerId="ADAL" clId="{1BB0F7E9-F8FD-7847-AA2F-2927EC917BB1}" dt="2021-03-10T05:48:48.703" v="4149" actId="478"/>
          <ac:spMkLst>
            <pc:docMk/>
            <pc:sldMk cId="1914498509" sldId="314"/>
            <ac:spMk id="13" creationId="{E3CB9EBB-D09F-154E-9CD3-079184A71C3B}"/>
          </ac:spMkLst>
        </pc:spChg>
        <pc:spChg chg="add mod">
          <ac:chgData name="Sajeth Jonathan S. W. it18071412" userId="f1d0ed07-5906-413d-89f8-1b7eb73df341" providerId="ADAL" clId="{1BB0F7E9-F8FD-7847-AA2F-2927EC917BB1}" dt="2021-03-10T05:49:18.002" v="4160" actId="1076"/>
          <ac:spMkLst>
            <pc:docMk/>
            <pc:sldMk cId="1914498509" sldId="314"/>
            <ac:spMk id="14" creationId="{0D992C23-3C34-214B-BCE4-FABDEF0F9243}"/>
          </ac:spMkLst>
        </pc:spChg>
        <pc:spChg chg="add mod">
          <ac:chgData name="Sajeth Jonathan S. W. it18071412" userId="f1d0ed07-5906-413d-89f8-1b7eb73df341" providerId="ADAL" clId="{1BB0F7E9-F8FD-7847-AA2F-2927EC917BB1}" dt="2021-03-10T05:51:28.265" v="4294" actId="207"/>
          <ac:spMkLst>
            <pc:docMk/>
            <pc:sldMk cId="1914498509" sldId="314"/>
            <ac:spMk id="15" creationId="{AAD0D02D-278D-5143-B4B9-03E4F3773D8A}"/>
          </ac:spMkLst>
        </pc:spChg>
        <pc:picChg chg="add mod">
          <ac:chgData name="Sajeth Jonathan S. W. it18071412" userId="f1d0ed07-5906-413d-89f8-1b7eb73df341" providerId="ADAL" clId="{1BB0F7E9-F8FD-7847-AA2F-2927EC917BB1}" dt="2021-03-10T05:49:44.457" v="4172" actId="1076"/>
          <ac:picMkLst>
            <pc:docMk/>
            <pc:sldMk cId="1914498509" sldId="314"/>
            <ac:picMk id="3" creationId="{E41AD97B-FD25-F54C-8F45-BC1E264CE20B}"/>
          </ac:picMkLst>
        </pc:picChg>
        <pc:picChg chg="add mod">
          <ac:chgData name="Sajeth Jonathan S. W. it18071412" userId="f1d0ed07-5906-413d-89f8-1b7eb73df341" providerId="ADAL" clId="{1BB0F7E9-F8FD-7847-AA2F-2927EC917BB1}" dt="2021-03-10T05:49:12.924" v="4157" actId="1076"/>
          <ac:picMkLst>
            <pc:docMk/>
            <pc:sldMk cId="1914498509" sldId="314"/>
            <ac:picMk id="1026" creationId="{5EFE77C9-6324-8E4A-8F3F-B92CC25E65F4}"/>
          </ac:picMkLst>
        </pc:picChg>
        <pc:picChg chg="add del mod">
          <ac:chgData name="Sajeth Jonathan S. W. it18071412" userId="f1d0ed07-5906-413d-89f8-1b7eb73df341" providerId="ADAL" clId="{1BB0F7E9-F8FD-7847-AA2F-2927EC917BB1}" dt="2021-03-10T05:38:43.734" v="4125" actId="478"/>
          <ac:picMkLst>
            <pc:docMk/>
            <pc:sldMk cId="1914498509" sldId="314"/>
            <ac:picMk id="1028" creationId="{199454D9-76AD-784F-9AA3-C95071952AC8}"/>
          </ac:picMkLst>
        </pc:picChg>
        <pc:picChg chg="add del mod">
          <ac:chgData name="Sajeth Jonathan S. W. it18071412" userId="f1d0ed07-5906-413d-89f8-1b7eb73df341" providerId="ADAL" clId="{1BB0F7E9-F8FD-7847-AA2F-2927EC917BB1}" dt="2021-03-08T23:54:35.136" v="2922" actId="478"/>
          <ac:picMkLst>
            <pc:docMk/>
            <pc:sldMk cId="1914498509" sldId="314"/>
            <ac:picMk id="1030" creationId="{7327B49F-DA39-344D-958E-841FA1C36FA8}"/>
          </ac:picMkLst>
        </pc:picChg>
        <pc:picChg chg="add mod">
          <ac:chgData name="Sajeth Jonathan S. W. it18071412" userId="f1d0ed07-5906-413d-89f8-1b7eb73df341" providerId="ADAL" clId="{1BB0F7E9-F8FD-7847-AA2F-2927EC917BB1}" dt="2021-03-10T05:49:27.135" v="4164" actId="1076"/>
          <ac:picMkLst>
            <pc:docMk/>
            <pc:sldMk cId="1914498509" sldId="314"/>
            <ac:picMk id="1032" creationId="{632C7BA5-F172-4043-8BAC-6A19B9790A5D}"/>
          </ac:picMkLst>
        </pc:picChg>
        <pc:picChg chg="add mod">
          <ac:chgData name="Sajeth Jonathan S. W. it18071412" userId="f1d0ed07-5906-413d-89f8-1b7eb73df341" providerId="ADAL" clId="{1BB0F7E9-F8FD-7847-AA2F-2927EC917BB1}" dt="2021-03-10T05:49:46.890" v="4173" actId="1076"/>
          <ac:picMkLst>
            <pc:docMk/>
            <pc:sldMk cId="1914498509" sldId="314"/>
            <ac:picMk id="1034" creationId="{60C5C182-CF6F-5147-8D14-9448A942369F}"/>
          </ac:picMkLst>
        </pc:picChg>
        <pc:picChg chg="add mod">
          <ac:chgData name="Sajeth Jonathan S. W. it18071412" userId="f1d0ed07-5906-413d-89f8-1b7eb73df341" providerId="ADAL" clId="{1BB0F7E9-F8FD-7847-AA2F-2927EC917BB1}" dt="2021-03-10T05:49:37.648" v="4169" actId="1076"/>
          <ac:picMkLst>
            <pc:docMk/>
            <pc:sldMk cId="1914498509" sldId="314"/>
            <ac:picMk id="1036" creationId="{03DE45AE-DA50-E447-A0A2-8027B7E74E95}"/>
          </ac:picMkLst>
        </pc:picChg>
      </pc:sldChg>
      <pc:sldChg chg="addSp delSp modSp add mod">
        <pc:chgData name="Sajeth Jonathan S. W. it18071412" userId="f1d0ed07-5906-413d-89f8-1b7eb73df341" providerId="ADAL" clId="{1BB0F7E9-F8FD-7847-AA2F-2927EC917BB1}" dt="2021-03-10T06:01:00.853" v="5229" actId="20577"/>
        <pc:sldMkLst>
          <pc:docMk/>
          <pc:sldMk cId="3160565067" sldId="315"/>
        </pc:sldMkLst>
        <pc:spChg chg="mod">
          <ac:chgData name="Sajeth Jonathan S. W. it18071412" userId="f1d0ed07-5906-413d-89f8-1b7eb73df341" providerId="ADAL" clId="{1BB0F7E9-F8FD-7847-AA2F-2927EC917BB1}" dt="2021-03-10T05:40:25.833" v="4137" actId="20577"/>
          <ac:spMkLst>
            <pc:docMk/>
            <pc:sldMk cId="3160565067" sldId="315"/>
            <ac:spMk id="2" creationId="{40E6B476-40B7-CE44-81B3-9AA0D9E7CC05}"/>
          </ac:spMkLst>
        </pc:spChg>
        <pc:spChg chg="del">
          <ac:chgData name="Sajeth Jonathan S. W. it18071412" userId="f1d0ed07-5906-413d-89f8-1b7eb73df341" providerId="ADAL" clId="{1BB0F7E9-F8FD-7847-AA2F-2927EC917BB1}" dt="2021-03-10T05:51:34.444" v="4295" actId="478"/>
          <ac:spMkLst>
            <pc:docMk/>
            <pc:sldMk cId="3160565067" sldId="315"/>
            <ac:spMk id="3" creationId="{E2BCB207-7712-0C45-83A2-1E88F41D2C07}"/>
          </ac:spMkLst>
        </pc:spChg>
        <pc:spChg chg="add mod">
          <ac:chgData name="Sajeth Jonathan S. W. it18071412" userId="f1d0ed07-5906-413d-89f8-1b7eb73df341" providerId="ADAL" clId="{1BB0F7E9-F8FD-7847-AA2F-2927EC917BB1}" dt="2021-03-10T05:53:20.794" v="4299" actId="1076"/>
          <ac:spMkLst>
            <pc:docMk/>
            <pc:sldMk cId="3160565067" sldId="315"/>
            <ac:spMk id="7" creationId="{F657C963-9A9F-7748-8388-17F91F5B78F8}"/>
          </ac:spMkLst>
        </pc:spChg>
        <pc:spChg chg="add mod">
          <ac:chgData name="Sajeth Jonathan S. W. it18071412" userId="f1d0ed07-5906-413d-89f8-1b7eb73df341" providerId="ADAL" clId="{1BB0F7E9-F8FD-7847-AA2F-2927EC917BB1}" dt="2021-03-10T06:01:00.853" v="5229" actId="20577"/>
          <ac:spMkLst>
            <pc:docMk/>
            <pc:sldMk cId="3160565067" sldId="315"/>
            <ac:spMk id="8" creationId="{14B376BC-7F66-DA42-A35C-007AA2786436}"/>
          </ac:spMkLst>
        </pc:spChg>
      </pc:sldChg>
      <pc:sldChg chg="addSp modSp add mod">
        <pc:chgData name="Sajeth Jonathan S. W. it18071412" userId="f1d0ed07-5906-413d-89f8-1b7eb73df341" providerId="ADAL" clId="{1BB0F7E9-F8FD-7847-AA2F-2927EC917BB1}" dt="2021-03-10T06:33:54.404" v="5965" actId="20577"/>
        <pc:sldMkLst>
          <pc:docMk/>
          <pc:sldMk cId="2096281933" sldId="316"/>
        </pc:sldMkLst>
        <pc:spChg chg="mod">
          <ac:chgData name="Sajeth Jonathan S. W. it18071412" userId="f1d0ed07-5906-413d-89f8-1b7eb73df341" providerId="ADAL" clId="{1BB0F7E9-F8FD-7847-AA2F-2927EC917BB1}" dt="2021-03-08T19:51:42.722" v="401" actId="20577"/>
          <ac:spMkLst>
            <pc:docMk/>
            <pc:sldMk cId="2096281933" sldId="316"/>
            <ac:spMk id="2" creationId="{40E6B476-40B7-CE44-81B3-9AA0D9E7CC05}"/>
          </ac:spMkLst>
        </pc:spChg>
        <pc:graphicFrameChg chg="add mod">
          <ac:chgData name="Sajeth Jonathan S. W. it18071412" userId="f1d0ed07-5906-413d-89f8-1b7eb73df341" providerId="ADAL" clId="{1BB0F7E9-F8FD-7847-AA2F-2927EC917BB1}" dt="2021-03-10T06:33:54.404" v="5965" actId="20577"/>
          <ac:graphicFrameMkLst>
            <pc:docMk/>
            <pc:sldMk cId="2096281933" sldId="316"/>
            <ac:graphicFrameMk id="7" creationId="{8BC8C242-7F2F-4544-8E44-ECCAAA48FCC3}"/>
          </ac:graphicFrameMkLst>
        </pc:graphicFrameChg>
      </pc:sldChg>
      <pc:sldChg chg="addSp delSp modSp new mod ord addCm">
        <pc:chgData name="Sajeth Jonathan S. W. it18071412" userId="f1d0ed07-5906-413d-89f8-1b7eb73df341" providerId="ADAL" clId="{1BB0F7E9-F8FD-7847-AA2F-2927EC917BB1}" dt="2021-03-10T06:36:29.371" v="5975" actId="20578"/>
        <pc:sldMkLst>
          <pc:docMk/>
          <pc:sldMk cId="1141613415" sldId="317"/>
        </pc:sldMkLst>
        <pc:spChg chg="del">
          <ac:chgData name="Sajeth Jonathan S. W. it18071412" userId="f1d0ed07-5906-413d-89f8-1b7eb73df341" providerId="ADAL" clId="{1BB0F7E9-F8FD-7847-AA2F-2927EC917BB1}" dt="2021-03-08T21:06:43.814" v="435" actId="478"/>
          <ac:spMkLst>
            <pc:docMk/>
            <pc:sldMk cId="1141613415" sldId="317"/>
            <ac:spMk id="2" creationId="{7FBBBD48-1F72-714D-B2D9-7FA997F68261}"/>
          </ac:spMkLst>
        </pc:spChg>
        <pc:spChg chg="mod">
          <ac:chgData name="Sajeth Jonathan S. W. it18071412" userId="f1d0ed07-5906-413d-89f8-1b7eb73df341" providerId="ADAL" clId="{1BB0F7E9-F8FD-7847-AA2F-2927EC917BB1}" dt="2021-03-08T21:35:22.083" v="661" actId="20577"/>
          <ac:spMkLst>
            <pc:docMk/>
            <pc:sldMk cId="1141613415" sldId="317"/>
            <ac:spMk id="3" creationId="{D47BA655-CEAF-F048-BD8F-6B36B17AC82E}"/>
          </ac:spMkLst>
        </pc:spChg>
        <pc:spChg chg="mod">
          <ac:chgData name="Sajeth Jonathan S. W. it18071412" userId="f1d0ed07-5906-413d-89f8-1b7eb73df341" providerId="ADAL" clId="{1BB0F7E9-F8FD-7847-AA2F-2927EC917BB1}" dt="2021-03-08T21:33:26.970" v="595" actId="208"/>
          <ac:spMkLst>
            <pc:docMk/>
            <pc:sldMk cId="1141613415" sldId="317"/>
            <ac:spMk id="7" creationId="{5384C2C0-1150-1645-86C4-D9C371267453}"/>
          </ac:spMkLst>
        </pc:spChg>
        <pc:spChg chg="mod">
          <ac:chgData name="Sajeth Jonathan S. W. it18071412" userId="f1d0ed07-5906-413d-89f8-1b7eb73df341" providerId="ADAL" clId="{1BB0F7E9-F8FD-7847-AA2F-2927EC917BB1}" dt="2021-03-10T06:35:44.404" v="5969" actId="14100"/>
          <ac:spMkLst>
            <pc:docMk/>
            <pc:sldMk cId="1141613415" sldId="317"/>
            <ac:spMk id="8" creationId="{DA3CE7A6-C2AD-794D-B453-8F43E2A63F67}"/>
          </ac:spMkLst>
        </pc:spChg>
        <pc:spChg chg="add mod">
          <ac:chgData name="Sajeth Jonathan S. W. it18071412" userId="f1d0ed07-5906-413d-89f8-1b7eb73df341" providerId="ADAL" clId="{1BB0F7E9-F8FD-7847-AA2F-2927EC917BB1}" dt="2021-03-10T06:35:34.828" v="5966" actId="20577"/>
          <ac:spMkLst>
            <pc:docMk/>
            <pc:sldMk cId="1141613415" sldId="317"/>
            <ac:spMk id="9" creationId="{241D2242-F1EF-5346-8489-E3648A3D0A4C}"/>
          </ac:spMkLst>
        </pc:spChg>
        <pc:spChg chg="add mod">
          <ac:chgData name="Sajeth Jonathan S. W. it18071412" userId="f1d0ed07-5906-413d-89f8-1b7eb73df341" providerId="ADAL" clId="{1BB0F7E9-F8FD-7847-AA2F-2927EC917BB1}" dt="2021-03-08T21:36:17.558" v="712" actId="20577"/>
          <ac:spMkLst>
            <pc:docMk/>
            <pc:sldMk cId="1141613415" sldId="317"/>
            <ac:spMk id="10" creationId="{6F7EF3DC-EE20-7943-B60C-037B854A8CB3}"/>
          </ac:spMkLst>
        </pc:spChg>
        <pc:spChg chg="add mod">
          <ac:chgData name="Sajeth Jonathan S. W. it18071412" userId="f1d0ed07-5906-413d-89f8-1b7eb73df341" providerId="ADAL" clId="{1BB0F7E9-F8FD-7847-AA2F-2927EC917BB1}" dt="2021-03-10T06:35:56.249" v="5972" actId="1076"/>
          <ac:spMkLst>
            <pc:docMk/>
            <pc:sldMk cId="1141613415" sldId="317"/>
            <ac:spMk id="11" creationId="{A36B6815-FE2D-8D49-8261-1191FC60D322}"/>
          </ac:spMkLst>
        </pc:spChg>
        <pc:grpChg chg="add mod">
          <ac:chgData name="Sajeth Jonathan S. W. it18071412" userId="f1d0ed07-5906-413d-89f8-1b7eb73df341" providerId="ADAL" clId="{1BB0F7E9-F8FD-7847-AA2F-2927EC917BB1}" dt="2021-03-08T21:38:07.061" v="753" actId="164"/>
          <ac:grpSpMkLst>
            <pc:docMk/>
            <pc:sldMk cId="1141613415" sldId="317"/>
            <ac:grpSpMk id="6" creationId="{C0709731-109A-C44B-9EB3-F6A7BCA5A655}"/>
          </ac:grpSpMkLst>
        </pc:grpChg>
        <pc:grpChg chg="add mod">
          <ac:chgData name="Sajeth Jonathan S. W. it18071412" userId="f1d0ed07-5906-413d-89f8-1b7eb73df341" providerId="ADAL" clId="{1BB0F7E9-F8FD-7847-AA2F-2927EC917BB1}" dt="2021-03-10T06:35:49.291" v="5970" actId="1076"/>
          <ac:grpSpMkLst>
            <pc:docMk/>
            <pc:sldMk cId="1141613415" sldId="317"/>
            <ac:grpSpMk id="12" creationId="{9E5594FB-3E4E-2A41-A9CA-DCF08B1FD809}"/>
          </ac:grpSpMkLst>
        </pc:grpChg>
        <pc:picChg chg="add mod modCrop">
          <ac:chgData name="Sajeth Jonathan S. W. it18071412" userId="f1d0ed07-5906-413d-89f8-1b7eb73df341" providerId="ADAL" clId="{1BB0F7E9-F8FD-7847-AA2F-2927EC917BB1}" dt="2021-03-10T06:35:51.598" v="5971" actId="1076"/>
          <ac:picMkLst>
            <pc:docMk/>
            <pc:sldMk cId="1141613415" sldId="317"/>
            <ac:picMk id="5" creationId="{5DD0DC19-5E89-3D43-A790-5383DBD62822}"/>
          </ac:picMkLst>
        </pc:picChg>
      </pc:sldChg>
      <pc:sldChg chg="addSp delSp modSp add del mod">
        <pc:chgData name="Sajeth Jonathan S. W. it18071412" userId="f1d0ed07-5906-413d-89f8-1b7eb73df341" providerId="ADAL" clId="{1BB0F7E9-F8FD-7847-AA2F-2927EC917BB1}" dt="2021-03-10T06:36:09.595" v="5973" actId="2696"/>
        <pc:sldMkLst>
          <pc:docMk/>
          <pc:sldMk cId="2152922413" sldId="318"/>
        </pc:sldMkLst>
        <pc:picChg chg="add mod">
          <ac:chgData name="Sajeth Jonathan S. W. it18071412" userId="f1d0ed07-5906-413d-89f8-1b7eb73df341" providerId="ADAL" clId="{1BB0F7E9-F8FD-7847-AA2F-2927EC917BB1}" dt="2021-03-10T06:07:20.923" v="5436" actId="1076"/>
          <ac:picMkLst>
            <pc:docMk/>
            <pc:sldMk cId="2152922413" sldId="318"/>
            <ac:picMk id="4" creationId="{BBBC2A62-F16B-C446-8E31-59805D3CC55C}"/>
          </ac:picMkLst>
        </pc:picChg>
        <pc:picChg chg="del">
          <ac:chgData name="Sajeth Jonathan S. W. it18071412" userId="f1d0ed07-5906-413d-89f8-1b7eb73df341" providerId="ADAL" clId="{1BB0F7E9-F8FD-7847-AA2F-2927EC917BB1}" dt="2021-03-08T21:13:17.275" v="478" actId="478"/>
          <ac:picMkLst>
            <pc:docMk/>
            <pc:sldMk cId="2152922413" sldId="318"/>
            <ac:picMk id="5" creationId="{5DD0DC19-5E89-3D43-A790-5383DBD62822}"/>
          </ac:picMkLst>
        </pc:picChg>
      </pc:sldChg>
      <pc:sldChg chg="addSp modSp new mod">
        <pc:chgData name="Sajeth Jonathan S. W. it18071412" userId="f1d0ed07-5906-413d-89f8-1b7eb73df341" providerId="ADAL" clId="{1BB0F7E9-F8FD-7847-AA2F-2927EC917BB1}" dt="2021-03-08T21:46:28.791" v="796" actId="1076"/>
        <pc:sldMkLst>
          <pc:docMk/>
          <pc:sldMk cId="3863293881" sldId="319"/>
        </pc:sldMkLst>
        <pc:spChg chg="mod">
          <ac:chgData name="Sajeth Jonathan S. W. it18071412" userId="f1d0ed07-5906-413d-89f8-1b7eb73df341" providerId="ADAL" clId="{1BB0F7E9-F8FD-7847-AA2F-2927EC917BB1}" dt="2021-03-08T21:25:47.206" v="571" actId="20577"/>
          <ac:spMkLst>
            <pc:docMk/>
            <pc:sldMk cId="3863293881" sldId="319"/>
            <ac:spMk id="2" creationId="{C2320D38-1143-C942-B496-E736DA392980}"/>
          </ac:spMkLst>
        </pc:spChg>
        <pc:spChg chg="mod">
          <ac:chgData name="Sajeth Jonathan S. W. it18071412" userId="f1d0ed07-5906-413d-89f8-1b7eb73df341" providerId="ADAL" clId="{1BB0F7E9-F8FD-7847-AA2F-2927EC917BB1}" dt="2021-03-08T21:46:28.791" v="796" actId="1076"/>
          <ac:spMkLst>
            <pc:docMk/>
            <pc:sldMk cId="3863293881" sldId="319"/>
            <ac:spMk id="3" creationId="{4F785B5F-870C-4A45-A225-288CE07D4516}"/>
          </ac:spMkLst>
        </pc:spChg>
        <pc:spChg chg="mod">
          <ac:chgData name="Sajeth Jonathan S. W. it18071412" userId="f1d0ed07-5906-413d-89f8-1b7eb73df341" providerId="ADAL" clId="{1BB0F7E9-F8FD-7847-AA2F-2927EC917BB1}" dt="2021-03-08T21:25:51.622" v="581" actId="20577"/>
          <ac:spMkLst>
            <pc:docMk/>
            <pc:sldMk cId="3863293881" sldId="319"/>
            <ac:spMk id="4" creationId="{F4549854-A650-5E43-B7B4-0F67AF0B74AC}"/>
          </ac:spMkLst>
        </pc:spChg>
        <pc:spChg chg="add mod">
          <ac:chgData name="Sajeth Jonathan S. W. it18071412" userId="f1d0ed07-5906-413d-89f8-1b7eb73df341" providerId="ADAL" clId="{1BB0F7E9-F8FD-7847-AA2F-2927EC917BB1}" dt="2021-03-08T21:26:18.495" v="592" actId="1076"/>
          <ac:spMkLst>
            <pc:docMk/>
            <pc:sldMk cId="3863293881" sldId="319"/>
            <ac:spMk id="5" creationId="{B351DA48-FD7C-E246-A659-71FE479E9ACD}"/>
          </ac:spMkLst>
        </pc:spChg>
      </pc:sldChg>
      <pc:sldChg chg="delSp add del mod ord">
        <pc:chgData name="Sajeth Jonathan S. W. it18071412" userId="f1d0ed07-5906-413d-89f8-1b7eb73df341" providerId="ADAL" clId="{1BB0F7E9-F8FD-7847-AA2F-2927EC917BB1}" dt="2021-03-10T06:07:18.775" v="5435" actId="2696"/>
        <pc:sldMkLst>
          <pc:docMk/>
          <pc:sldMk cId="1676600688" sldId="320"/>
        </pc:sldMkLst>
        <pc:picChg chg="del">
          <ac:chgData name="Sajeth Jonathan S. W. it18071412" userId="f1d0ed07-5906-413d-89f8-1b7eb73df341" providerId="ADAL" clId="{1BB0F7E9-F8FD-7847-AA2F-2927EC917BB1}" dt="2021-03-08T21:39:36.271" v="759" actId="478"/>
          <ac:picMkLst>
            <pc:docMk/>
            <pc:sldMk cId="1676600688" sldId="320"/>
            <ac:picMk id="4" creationId="{BBBC2A62-F16B-C446-8E31-59805D3CC55C}"/>
          </ac:picMkLst>
        </pc:picChg>
      </pc:sldChg>
      <pc:sldChg chg="addSp delSp modSp add mod ord">
        <pc:chgData name="Sajeth Jonathan S. W. it18071412" userId="f1d0ed07-5906-413d-89f8-1b7eb73df341" providerId="ADAL" clId="{1BB0F7E9-F8FD-7847-AA2F-2927EC917BB1}" dt="2021-03-10T06:36:23.747" v="5974" actId="20578"/>
        <pc:sldMkLst>
          <pc:docMk/>
          <pc:sldMk cId="3483968034" sldId="321"/>
        </pc:sldMkLst>
        <pc:spChg chg="add del mod">
          <ac:chgData name="Sajeth Jonathan S. W. it18071412" userId="f1d0ed07-5906-413d-89f8-1b7eb73df341" providerId="ADAL" clId="{1BB0F7E9-F8FD-7847-AA2F-2927EC917BB1}" dt="2021-03-08T22:27:17.953" v="1068" actId="478"/>
          <ac:spMkLst>
            <pc:docMk/>
            <pc:sldMk cId="3483968034" sldId="321"/>
            <ac:spMk id="3" creationId="{180466DE-5048-3447-A6A1-6CE923C70F5B}"/>
          </ac:spMkLst>
        </pc:spChg>
        <pc:spChg chg="add del mod">
          <ac:chgData name="Sajeth Jonathan S. W. it18071412" userId="f1d0ed07-5906-413d-89f8-1b7eb73df341" providerId="ADAL" clId="{1BB0F7E9-F8FD-7847-AA2F-2927EC917BB1}" dt="2021-03-08T22:27:19.340" v="1070" actId="478"/>
          <ac:spMkLst>
            <pc:docMk/>
            <pc:sldMk cId="3483968034" sldId="321"/>
            <ac:spMk id="5" creationId="{BE7C597C-4B67-1743-82A9-DEE4F8958683}"/>
          </ac:spMkLst>
        </pc:spChg>
        <pc:spChg chg="del">
          <ac:chgData name="Sajeth Jonathan S. W. it18071412" userId="f1d0ed07-5906-413d-89f8-1b7eb73df341" providerId="ADAL" clId="{1BB0F7E9-F8FD-7847-AA2F-2927EC917BB1}" dt="2021-03-08T22:27:12.326" v="1063" actId="478"/>
          <ac:spMkLst>
            <pc:docMk/>
            <pc:sldMk cId="3483968034" sldId="321"/>
            <ac:spMk id="2196" creationId="{00000000-0000-0000-0000-000000000000}"/>
          </ac:spMkLst>
        </pc:spChg>
        <pc:spChg chg="mod">
          <ac:chgData name="Sajeth Jonathan S. W. it18071412" userId="f1d0ed07-5906-413d-89f8-1b7eb73df341" providerId="ADAL" clId="{1BB0F7E9-F8FD-7847-AA2F-2927EC917BB1}" dt="2021-03-08T22:29:43.343" v="1151" actId="20577"/>
          <ac:spMkLst>
            <pc:docMk/>
            <pc:sldMk cId="3483968034" sldId="321"/>
            <ac:spMk id="2197" creationId="{00000000-0000-0000-0000-000000000000}"/>
          </ac:spMkLst>
        </pc:spChg>
        <pc:spChg chg="mod">
          <ac:chgData name="Sajeth Jonathan S. W. it18071412" userId="f1d0ed07-5906-413d-89f8-1b7eb73df341" providerId="ADAL" clId="{1BB0F7E9-F8FD-7847-AA2F-2927EC917BB1}" dt="2021-03-08T22:28:14.290" v="1079" actId="1076"/>
          <ac:spMkLst>
            <pc:docMk/>
            <pc:sldMk cId="3483968034" sldId="321"/>
            <ac:spMk id="2198" creationId="{00000000-0000-0000-0000-000000000000}"/>
          </ac:spMkLst>
        </pc:spChg>
        <pc:spChg chg="del mod">
          <ac:chgData name="Sajeth Jonathan S. W. it18071412" userId="f1d0ed07-5906-413d-89f8-1b7eb73df341" providerId="ADAL" clId="{1BB0F7E9-F8FD-7847-AA2F-2927EC917BB1}" dt="2021-03-08T22:27:16.158" v="1066" actId="478"/>
          <ac:spMkLst>
            <pc:docMk/>
            <pc:sldMk cId="3483968034" sldId="321"/>
            <ac:spMk id="2199" creationId="{00000000-0000-0000-0000-000000000000}"/>
          </ac:spMkLst>
        </pc:spChg>
        <pc:spChg chg="mod">
          <ac:chgData name="Sajeth Jonathan S. W. it18071412" userId="f1d0ed07-5906-413d-89f8-1b7eb73df341" providerId="ADAL" clId="{1BB0F7E9-F8FD-7847-AA2F-2927EC917BB1}" dt="2021-03-08T22:28:46.313" v="1082" actId="1076"/>
          <ac:spMkLst>
            <pc:docMk/>
            <pc:sldMk cId="3483968034" sldId="321"/>
            <ac:spMk id="2200" creationId="{00000000-0000-0000-0000-000000000000}"/>
          </ac:spMkLst>
        </pc:spChg>
        <pc:spChg chg="mod">
          <ac:chgData name="Sajeth Jonathan S. W. it18071412" userId="f1d0ed07-5906-413d-89f8-1b7eb73df341" providerId="ADAL" clId="{1BB0F7E9-F8FD-7847-AA2F-2927EC917BB1}" dt="2021-03-08T22:28:10.244" v="1078" actId="14100"/>
          <ac:spMkLst>
            <pc:docMk/>
            <pc:sldMk cId="3483968034" sldId="321"/>
            <ac:spMk id="2201" creationId="{00000000-0000-0000-0000-000000000000}"/>
          </ac:spMkLst>
        </pc:spChg>
        <pc:grpChg chg="del">
          <ac:chgData name="Sajeth Jonathan S. W. it18071412" userId="f1d0ed07-5906-413d-89f8-1b7eb73df341" providerId="ADAL" clId="{1BB0F7E9-F8FD-7847-AA2F-2927EC917BB1}" dt="2021-03-08T22:27:26.387" v="1074" actId="478"/>
          <ac:grpSpMkLst>
            <pc:docMk/>
            <pc:sldMk cId="3483968034" sldId="321"/>
            <ac:grpSpMk id="2183" creationId="{00000000-0000-0000-0000-000000000000}"/>
          </ac:grpSpMkLst>
        </pc:grpChg>
        <pc:grpChg chg="del">
          <ac:chgData name="Sajeth Jonathan S. W. it18071412" userId="f1d0ed07-5906-413d-89f8-1b7eb73df341" providerId="ADAL" clId="{1BB0F7E9-F8FD-7847-AA2F-2927EC917BB1}" dt="2021-03-08T22:27:10.403" v="1062" actId="478"/>
          <ac:grpSpMkLst>
            <pc:docMk/>
            <pc:sldMk cId="3483968034" sldId="321"/>
            <ac:grpSpMk id="2187" creationId="{00000000-0000-0000-0000-000000000000}"/>
          </ac:grpSpMkLst>
        </pc:grpChg>
        <pc:grpChg chg="del">
          <ac:chgData name="Sajeth Jonathan S. W. it18071412" userId="f1d0ed07-5906-413d-89f8-1b7eb73df341" providerId="ADAL" clId="{1BB0F7E9-F8FD-7847-AA2F-2927EC917BB1}" dt="2021-03-08T22:27:23.249" v="1072" actId="478"/>
          <ac:grpSpMkLst>
            <pc:docMk/>
            <pc:sldMk cId="3483968034" sldId="321"/>
            <ac:grpSpMk id="2191" creationId="{00000000-0000-0000-0000-000000000000}"/>
          </ac:grpSpMkLst>
        </pc:grpChg>
        <pc:grpChg chg="mod">
          <ac:chgData name="Sajeth Jonathan S. W. it18071412" userId="f1d0ed07-5906-413d-89f8-1b7eb73df341" providerId="ADAL" clId="{1BB0F7E9-F8FD-7847-AA2F-2927EC917BB1}" dt="2021-03-08T22:28:46.313" v="1082" actId="1076"/>
          <ac:grpSpMkLst>
            <pc:docMk/>
            <pc:sldMk cId="3483968034" sldId="321"/>
            <ac:grpSpMk id="2202" creationId="{00000000-0000-0000-0000-000000000000}"/>
          </ac:grpSpMkLst>
        </pc:grpChg>
        <pc:grpChg chg="del">
          <ac:chgData name="Sajeth Jonathan S. W. it18071412" userId="f1d0ed07-5906-413d-89f8-1b7eb73df341" providerId="ADAL" clId="{1BB0F7E9-F8FD-7847-AA2F-2927EC917BB1}" dt="2021-03-08T22:27:10.403" v="1062" actId="478"/>
          <ac:grpSpMkLst>
            <pc:docMk/>
            <pc:sldMk cId="3483968034" sldId="321"/>
            <ac:grpSpMk id="2206" creationId="{00000000-0000-0000-0000-000000000000}"/>
          </ac:grpSpMkLst>
        </pc:grpChg>
        <pc:grpChg chg="mod">
          <ac:chgData name="Sajeth Jonathan S. W. it18071412" userId="f1d0ed07-5906-413d-89f8-1b7eb73df341" providerId="ADAL" clId="{1BB0F7E9-F8FD-7847-AA2F-2927EC917BB1}" dt="2021-03-08T22:28:16.630" v="1080" actId="1076"/>
          <ac:grpSpMkLst>
            <pc:docMk/>
            <pc:sldMk cId="3483968034" sldId="321"/>
            <ac:grpSpMk id="2212" creationId="{00000000-0000-0000-0000-000000000000}"/>
          </ac:grpSpMkLst>
        </pc:grpChg>
      </pc:sldChg>
      <pc:sldChg chg="addSp delSp modSp add mod ord">
        <pc:chgData name="Sajeth Jonathan S. W. it18071412" userId="f1d0ed07-5906-413d-89f8-1b7eb73df341" providerId="ADAL" clId="{1BB0F7E9-F8FD-7847-AA2F-2927EC917BB1}" dt="2021-03-08T22:59:21.773" v="1686" actId="1076"/>
        <pc:sldMkLst>
          <pc:docMk/>
          <pc:sldMk cId="3671622909" sldId="322"/>
        </pc:sldMkLst>
        <pc:spChg chg="mod">
          <ac:chgData name="Sajeth Jonathan S. W. it18071412" userId="f1d0ed07-5906-413d-89f8-1b7eb73df341" providerId="ADAL" clId="{1BB0F7E9-F8FD-7847-AA2F-2927EC917BB1}" dt="2021-03-08T22:49:21.286" v="1371" actId="20577"/>
          <ac:spMkLst>
            <pc:docMk/>
            <pc:sldMk cId="3671622909" sldId="322"/>
            <ac:spMk id="2" creationId="{40E6B476-40B7-CE44-81B3-9AA0D9E7CC05}"/>
          </ac:spMkLst>
        </pc:spChg>
        <pc:spChg chg="mod">
          <ac:chgData name="Sajeth Jonathan S. W. it18071412" userId="f1d0ed07-5906-413d-89f8-1b7eb73df341" providerId="ADAL" clId="{1BB0F7E9-F8FD-7847-AA2F-2927EC917BB1}" dt="2021-03-08T22:59:03.001" v="1679" actId="1076"/>
          <ac:spMkLst>
            <pc:docMk/>
            <pc:sldMk cId="3671622909" sldId="322"/>
            <ac:spMk id="3" creationId="{E2BCB207-7712-0C45-83A2-1E88F41D2C07}"/>
          </ac:spMkLst>
        </pc:spChg>
        <pc:spChg chg="add mod">
          <ac:chgData name="Sajeth Jonathan S. W. it18071412" userId="f1d0ed07-5906-413d-89f8-1b7eb73df341" providerId="ADAL" clId="{1BB0F7E9-F8FD-7847-AA2F-2927EC917BB1}" dt="2021-03-08T22:59:21.773" v="1686" actId="1076"/>
          <ac:spMkLst>
            <pc:docMk/>
            <pc:sldMk cId="3671622909" sldId="322"/>
            <ac:spMk id="4" creationId="{EAB29677-5B76-F547-A27C-A83F1B3F6793}"/>
          </ac:spMkLst>
        </pc:spChg>
        <pc:spChg chg="add mod">
          <ac:chgData name="Sajeth Jonathan S. W. it18071412" userId="f1d0ed07-5906-413d-89f8-1b7eb73df341" providerId="ADAL" clId="{1BB0F7E9-F8FD-7847-AA2F-2927EC917BB1}" dt="2021-03-08T22:59:21.773" v="1686" actId="1076"/>
          <ac:spMkLst>
            <pc:docMk/>
            <pc:sldMk cId="3671622909" sldId="322"/>
            <ac:spMk id="5" creationId="{C81995DA-8539-2649-BDF5-EC39B520D512}"/>
          </ac:spMkLst>
        </pc:spChg>
        <pc:spChg chg="add mod">
          <ac:chgData name="Sajeth Jonathan S. W. it18071412" userId="f1d0ed07-5906-413d-89f8-1b7eb73df341" providerId="ADAL" clId="{1BB0F7E9-F8FD-7847-AA2F-2927EC917BB1}" dt="2021-03-08T22:59:21.773" v="1686" actId="1076"/>
          <ac:spMkLst>
            <pc:docMk/>
            <pc:sldMk cId="3671622909" sldId="322"/>
            <ac:spMk id="6" creationId="{E98ABF78-14DB-EA4C-BAAF-286FB19A114A}"/>
          </ac:spMkLst>
        </pc:spChg>
        <pc:spChg chg="mod">
          <ac:chgData name="Sajeth Jonathan S. W. it18071412" userId="f1d0ed07-5906-413d-89f8-1b7eb73df341" providerId="ADAL" clId="{1BB0F7E9-F8FD-7847-AA2F-2927EC917BB1}" dt="2021-03-08T22:56:41.032" v="1460"/>
          <ac:spMkLst>
            <pc:docMk/>
            <pc:sldMk cId="3671622909" sldId="322"/>
            <ac:spMk id="17" creationId="{A36B7816-EDE6-B84E-A888-2642076B87A3}"/>
          </ac:spMkLst>
        </pc:spChg>
        <pc:spChg chg="mod">
          <ac:chgData name="Sajeth Jonathan S. W. it18071412" userId="f1d0ed07-5906-413d-89f8-1b7eb73df341" providerId="ADAL" clId="{1BB0F7E9-F8FD-7847-AA2F-2927EC917BB1}" dt="2021-03-08T22:56:41.032" v="1460"/>
          <ac:spMkLst>
            <pc:docMk/>
            <pc:sldMk cId="3671622909" sldId="322"/>
            <ac:spMk id="18" creationId="{15CB6E0C-91E0-EB42-A34A-EA06DD457861}"/>
          </ac:spMkLst>
        </pc:spChg>
        <pc:spChg chg="mod">
          <ac:chgData name="Sajeth Jonathan S. W. it18071412" userId="f1d0ed07-5906-413d-89f8-1b7eb73df341" providerId="ADAL" clId="{1BB0F7E9-F8FD-7847-AA2F-2927EC917BB1}" dt="2021-03-08T22:56:41.032" v="1460"/>
          <ac:spMkLst>
            <pc:docMk/>
            <pc:sldMk cId="3671622909" sldId="322"/>
            <ac:spMk id="19" creationId="{07EF4248-451C-B945-A0FE-DA9722B94889}"/>
          </ac:spMkLst>
        </pc:spChg>
        <pc:spChg chg="mod">
          <ac:chgData name="Sajeth Jonathan S. W. it18071412" userId="f1d0ed07-5906-413d-89f8-1b7eb73df341" providerId="ADAL" clId="{1BB0F7E9-F8FD-7847-AA2F-2927EC917BB1}" dt="2021-03-08T22:56:41.032" v="1460"/>
          <ac:spMkLst>
            <pc:docMk/>
            <pc:sldMk cId="3671622909" sldId="322"/>
            <ac:spMk id="20" creationId="{5A40896D-6A45-2C48-8110-894C17F197A7}"/>
          </ac:spMkLst>
        </pc:spChg>
        <pc:spChg chg="mod">
          <ac:chgData name="Sajeth Jonathan S. W. it18071412" userId="f1d0ed07-5906-413d-89f8-1b7eb73df341" providerId="ADAL" clId="{1BB0F7E9-F8FD-7847-AA2F-2927EC917BB1}" dt="2021-03-08T22:56:41.032" v="1460"/>
          <ac:spMkLst>
            <pc:docMk/>
            <pc:sldMk cId="3671622909" sldId="322"/>
            <ac:spMk id="21" creationId="{5857F64D-52A7-224A-AA1B-81F447F76F8C}"/>
          </ac:spMkLst>
        </pc:spChg>
        <pc:spChg chg="mod">
          <ac:chgData name="Sajeth Jonathan S. W. it18071412" userId="f1d0ed07-5906-413d-89f8-1b7eb73df341" providerId="ADAL" clId="{1BB0F7E9-F8FD-7847-AA2F-2927EC917BB1}" dt="2021-03-08T22:56:41.032" v="1460"/>
          <ac:spMkLst>
            <pc:docMk/>
            <pc:sldMk cId="3671622909" sldId="322"/>
            <ac:spMk id="22" creationId="{09526481-CF4C-C740-8617-F0576E3286AB}"/>
          </ac:spMkLst>
        </pc:spChg>
        <pc:spChg chg="mod">
          <ac:chgData name="Sajeth Jonathan S. W. it18071412" userId="f1d0ed07-5906-413d-89f8-1b7eb73df341" providerId="ADAL" clId="{1BB0F7E9-F8FD-7847-AA2F-2927EC917BB1}" dt="2021-03-08T22:56:41.032" v="1460"/>
          <ac:spMkLst>
            <pc:docMk/>
            <pc:sldMk cId="3671622909" sldId="322"/>
            <ac:spMk id="23" creationId="{1139BC6E-F132-694B-A3FF-5C3A0E035CD3}"/>
          </ac:spMkLst>
        </pc:spChg>
        <pc:spChg chg="mod">
          <ac:chgData name="Sajeth Jonathan S. W. it18071412" userId="f1d0ed07-5906-413d-89f8-1b7eb73df341" providerId="ADAL" clId="{1BB0F7E9-F8FD-7847-AA2F-2927EC917BB1}" dt="2021-03-08T22:56:41.032" v="1460"/>
          <ac:spMkLst>
            <pc:docMk/>
            <pc:sldMk cId="3671622909" sldId="322"/>
            <ac:spMk id="24" creationId="{FF5A8821-DC7D-4249-A80B-80421A3AC5F2}"/>
          </ac:spMkLst>
        </pc:spChg>
        <pc:spChg chg="mod">
          <ac:chgData name="Sajeth Jonathan S. W. it18071412" userId="f1d0ed07-5906-413d-89f8-1b7eb73df341" providerId="ADAL" clId="{1BB0F7E9-F8FD-7847-AA2F-2927EC917BB1}" dt="2021-03-08T22:56:41.032" v="1460"/>
          <ac:spMkLst>
            <pc:docMk/>
            <pc:sldMk cId="3671622909" sldId="322"/>
            <ac:spMk id="25" creationId="{CAA1A7D3-4D79-FF4A-918D-57D9652B0503}"/>
          </ac:spMkLst>
        </pc:spChg>
        <pc:spChg chg="mod">
          <ac:chgData name="Sajeth Jonathan S. W. it18071412" userId="f1d0ed07-5906-413d-89f8-1b7eb73df341" providerId="ADAL" clId="{1BB0F7E9-F8FD-7847-AA2F-2927EC917BB1}" dt="2021-03-08T22:56:41.032" v="1460"/>
          <ac:spMkLst>
            <pc:docMk/>
            <pc:sldMk cId="3671622909" sldId="322"/>
            <ac:spMk id="26" creationId="{50CBC496-1712-E04B-BEC2-348F341ADCBD}"/>
          </ac:spMkLst>
        </pc:spChg>
        <pc:spChg chg="mod">
          <ac:chgData name="Sajeth Jonathan S. W. it18071412" userId="f1d0ed07-5906-413d-89f8-1b7eb73df341" providerId="ADAL" clId="{1BB0F7E9-F8FD-7847-AA2F-2927EC917BB1}" dt="2021-03-08T22:56:41.032" v="1460"/>
          <ac:spMkLst>
            <pc:docMk/>
            <pc:sldMk cId="3671622909" sldId="322"/>
            <ac:spMk id="27" creationId="{38C52D79-09A8-0B47-9785-9A967E36CA28}"/>
          </ac:spMkLst>
        </pc:spChg>
        <pc:spChg chg="mod">
          <ac:chgData name="Sajeth Jonathan S. W. it18071412" userId="f1d0ed07-5906-413d-89f8-1b7eb73df341" providerId="ADAL" clId="{1BB0F7E9-F8FD-7847-AA2F-2927EC917BB1}" dt="2021-03-08T22:56:41.032" v="1460"/>
          <ac:spMkLst>
            <pc:docMk/>
            <pc:sldMk cId="3671622909" sldId="322"/>
            <ac:spMk id="28" creationId="{3421F87B-8E3B-B744-AAA7-CD8A5761BD5C}"/>
          </ac:spMkLst>
        </pc:spChg>
        <pc:spChg chg="add mod">
          <ac:chgData name="Sajeth Jonathan S. W. it18071412" userId="f1d0ed07-5906-413d-89f8-1b7eb73df341" providerId="ADAL" clId="{1BB0F7E9-F8FD-7847-AA2F-2927EC917BB1}" dt="2021-03-08T22:59:21.773" v="1686" actId="1076"/>
          <ac:spMkLst>
            <pc:docMk/>
            <pc:sldMk cId="3671622909" sldId="322"/>
            <ac:spMk id="32" creationId="{60335D65-8E06-4644-9F65-4840845A8CBE}"/>
          </ac:spMkLst>
        </pc:spChg>
        <pc:spChg chg="add mod">
          <ac:chgData name="Sajeth Jonathan S. W. it18071412" userId="f1d0ed07-5906-413d-89f8-1b7eb73df341" providerId="ADAL" clId="{1BB0F7E9-F8FD-7847-AA2F-2927EC917BB1}" dt="2021-03-08T22:59:21.773" v="1686" actId="1076"/>
          <ac:spMkLst>
            <pc:docMk/>
            <pc:sldMk cId="3671622909" sldId="322"/>
            <ac:spMk id="33" creationId="{49500321-0BBA-0C4B-A6CF-FA397AB4C6F2}"/>
          </ac:spMkLst>
        </pc:spChg>
        <pc:spChg chg="add mod">
          <ac:chgData name="Sajeth Jonathan S. W. it18071412" userId="f1d0ed07-5906-413d-89f8-1b7eb73df341" providerId="ADAL" clId="{1BB0F7E9-F8FD-7847-AA2F-2927EC917BB1}" dt="2021-03-08T22:59:21.773" v="1686" actId="1076"/>
          <ac:spMkLst>
            <pc:docMk/>
            <pc:sldMk cId="3671622909" sldId="322"/>
            <ac:spMk id="34" creationId="{8DFD33BD-5F22-B643-B3F4-D87B3FCBC99A}"/>
          </ac:spMkLst>
        </pc:spChg>
        <pc:spChg chg="add mod">
          <ac:chgData name="Sajeth Jonathan S. W. it18071412" userId="f1d0ed07-5906-413d-89f8-1b7eb73df341" providerId="ADAL" clId="{1BB0F7E9-F8FD-7847-AA2F-2927EC917BB1}" dt="2021-03-08T22:59:21.773" v="1686" actId="1076"/>
          <ac:spMkLst>
            <pc:docMk/>
            <pc:sldMk cId="3671622909" sldId="322"/>
            <ac:spMk id="35" creationId="{FAB2FEDD-4E47-8B42-B5E5-6B35B8374D70}"/>
          </ac:spMkLst>
        </pc:spChg>
        <pc:spChg chg="add del mod">
          <ac:chgData name="Sajeth Jonathan S. W. it18071412" userId="f1d0ed07-5906-413d-89f8-1b7eb73df341" providerId="ADAL" clId="{1BB0F7E9-F8FD-7847-AA2F-2927EC917BB1}" dt="2021-03-08T22:58:30.680" v="1671"/>
          <ac:spMkLst>
            <pc:docMk/>
            <pc:sldMk cId="3671622909" sldId="322"/>
            <ac:spMk id="36" creationId="{41BADFA7-AE8D-9D49-A495-992735016640}"/>
          </ac:spMkLst>
        </pc:spChg>
        <pc:spChg chg="add mod">
          <ac:chgData name="Sajeth Jonathan S. W. it18071412" userId="f1d0ed07-5906-413d-89f8-1b7eb73df341" providerId="ADAL" clId="{1BB0F7E9-F8FD-7847-AA2F-2927EC917BB1}" dt="2021-03-08T22:59:21.773" v="1686" actId="1076"/>
          <ac:spMkLst>
            <pc:docMk/>
            <pc:sldMk cId="3671622909" sldId="322"/>
            <ac:spMk id="37" creationId="{53F03B03-6CD2-C549-AC23-2AE82D4B0E2A}"/>
          </ac:spMkLst>
        </pc:spChg>
        <pc:grpChg chg="add mod">
          <ac:chgData name="Sajeth Jonathan S. W. it18071412" userId="f1d0ed07-5906-413d-89f8-1b7eb73df341" providerId="ADAL" clId="{1BB0F7E9-F8FD-7847-AA2F-2927EC917BB1}" dt="2021-03-08T22:59:21.773" v="1686" actId="1076"/>
          <ac:grpSpMkLst>
            <pc:docMk/>
            <pc:sldMk cId="3671622909" sldId="322"/>
            <ac:grpSpMk id="7" creationId="{1F69E49C-53E2-8D4F-8B2A-BA74E47DA3AC}"/>
          </ac:grpSpMkLst>
        </pc:grpChg>
        <pc:grpChg chg="mod">
          <ac:chgData name="Sajeth Jonathan S. W. it18071412" userId="f1d0ed07-5906-413d-89f8-1b7eb73df341" providerId="ADAL" clId="{1BB0F7E9-F8FD-7847-AA2F-2927EC917BB1}" dt="2021-03-08T22:56:41.032" v="1460"/>
          <ac:grpSpMkLst>
            <pc:docMk/>
            <pc:sldMk cId="3671622909" sldId="322"/>
            <ac:grpSpMk id="8" creationId="{A64D9E22-EC66-8345-979E-CE5D274A6BD9}"/>
          </ac:grpSpMkLst>
        </pc:grpChg>
        <pc:grpChg chg="mod">
          <ac:chgData name="Sajeth Jonathan S. W. it18071412" userId="f1d0ed07-5906-413d-89f8-1b7eb73df341" providerId="ADAL" clId="{1BB0F7E9-F8FD-7847-AA2F-2927EC917BB1}" dt="2021-03-08T22:56:41.032" v="1460"/>
          <ac:grpSpMkLst>
            <pc:docMk/>
            <pc:sldMk cId="3671622909" sldId="322"/>
            <ac:grpSpMk id="10" creationId="{043CE263-1A56-B24B-A9CA-BD2F50C291E6}"/>
          </ac:grpSpMkLst>
        </pc:grpChg>
        <pc:grpChg chg="mod">
          <ac:chgData name="Sajeth Jonathan S. W. it18071412" userId="f1d0ed07-5906-413d-89f8-1b7eb73df341" providerId="ADAL" clId="{1BB0F7E9-F8FD-7847-AA2F-2927EC917BB1}" dt="2021-03-08T22:56:41.032" v="1460"/>
          <ac:grpSpMkLst>
            <pc:docMk/>
            <pc:sldMk cId="3671622909" sldId="322"/>
            <ac:grpSpMk id="12" creationId="{F26EF802-F85C-7548-9B5D-6317A1AA6142}"/>
          </ac:grpSpMkLst>
        </pc:grpChg>
        <pc:grpChg chg="mod">
          <ac:chgData name="Sajeth Jonathan S. W. it18071412" userId="f1d0ed07-5906-413d-89f8-1b7eb73df341" providerId="ADAL" clId="{1BB0F7E9-F8FD-7847-AA2F-2927EC917BB1}" dt="2021-03-08T22:56:41.032" v="1460"/>
          <ac:grpSpMkLst>
            <pc:docMk/>
            <pc:sldMk cId="3671622909" sldId="322"/>
            <ac:grpSpMk id="14" creationId="{818C54FB-4009-2746-93BA-1542CA245B3B}"/>
          </ac:grpSpMkLst>
        </pc:grpChg>
        <pc:grpChg chg="mod">
          <ac:chgData name="Sajeth Jonathan S. W. it18071412" userId="f1d0ed07-5906-413d-89f8-1b7eb73df341" providerId="ADAL" clId="{1BB0F7E9-F8FD-7847-AA2F-2927EC917BB1}" dt="2021-03-08T22:56:41.032" v="1460"/>
          <ac:grpSpMkLst>
            <pc:docMk/>
            <pc:sldMk cId="3671622909" sldId="322"/>
            <ac:grpSpMk id="16" creationId="{D1885DC5-A798-E640-84F2-8F79287011D6}"/>
          </ac:grpSpMkLst>
        </pc:grpChg>
        <pc:cxnChg chg="mod">
          <ac:chgData name="Sajeth Jonathan S. W. it18071412" userId="f1d0ed07-5906-413d-89f8-1b7eb73df341" providerId="ADAL" clId="{1BB0F7E9-F8FD-7847-AA2F-2927EC917BB1}" dt="2021-03-08T22:56:41.032" v="1460"/>
          <ac:cxnSpMkLst>
            <pc:docMk/>
            <pc:sldMk cId="3671622909" sldId="322"/>
            <ac:cxnSpMk id="9" creationId="{D9533BA1-5A3F-294C-AEF7-B0F95CBE120F}"/>
          </ac:cxnSpMkLst>
        </pc:cxnChg>
        <pc:cxnChg chg="mod">
          <ac:chgData name="Sajeth Jonathan S. W. it18071412" userId="f1d0ed07-5906-413d-89f8-1b7eb73df341" providerId="ADAL" clId="{1BB0F7E9-F8FD-7847-AA2F-2927EC917BB1}" dt="2021-03-08T22:56:41.032" v="1460"/>
          <ac:cxnSpMkLst>
            <pc:docMk/>
            <pc:sldMk cId="3671622909" sldId="322"/>
            <ac:cxnSpMk id="11" creationId="{C58DCA31-C9BE-D340-A1FE-A8DEC1CCD890}"/>
          </ac:cxnSpMkLst>
        </pc:cxnChg>
        <pc:cxnChg chg="mod">
          <ac:chgData name="Sajeth Jonathan S. W. it18071412" userId="f1d0ed07-5906-413d-89f8-1b7eb73df341" providerId="ADAL" clId="{1BB0F7E9-F8FD-7847-AA2F-2927EC917BB1}" dt="2021-03-08T22:56:41.032" v="1460"/>
          <ac:cxnSpMkLst>
            <pc:docMk/>
            <pc:sldMk cId="3671622909" sldId="322"/>
            <ac:cxnSpMk id="13" creationId="{39AAAA5F-2A29-AF4E-ABE1-0DDD9CC60A16}"/>
          </ac:cxnSpMkLst>
        </pc:cxnChg>
        <pc:cxnChg chg="mod">
          <ac:chgData name="Sajeth Jonathan S. W. it18071412" userId="f1d0ed07-5906-413d-89f8-1b7eb73df341" providerId="ADAL" clId="{1BB0F7E9-F8FD-7847-AA2F-2927EC917BB1}" dt="2021-03-08T22:56:41.032" v="1460"/>
          <ac:cxnSpMkLst>
            <pc:docMk/>
            <pc:sldMk cId="3671622909" sldId="322"/>
            <ac:cxnSpMk id="15" creationId="{F351052A-01B7-B248-8C21-BC64DB43A036}"/>
          </ac:cxnSpMkLst>
        </pc:cxnChg>
        <pc:cxnChg chg="mod">
          <ac:chgData name="Sajeth Jonathan S. W. it18071412" userId="f1d0ed07-5906-413d-89f8-1b7eb73df341" providerId="ADAL" clId="{1BB0F7E9-F8FD-7847-AA2F-2927EC917BB1}" dt="2021-03-08T22:56:41.032" v="1460"/>
          <ac:cxnSpMkLst>
            <pc:docMk/>
            <pc:sldMk cId="3671622909" sldId="322"/>
            <ac:cxnSpMk id="29" creationId="{619E8443-1494-6140-BDDF-4F2F980537EB}"/>
          </ac:cxnSpMkLst>
        </pc:cxnChg>
        <pc:cxnChg chg="mod">
          <ac:chgData name="Sajeth Jonathan S. W. it18071412" userId="f1d0ed07-5906-413d-89f8-1b7eb73df341" providerId="ADAL" clId="{1BB0F7E9-F8FD-7847-AA2F-2927EC917BB1}" dt="2021-03-08T22:56:41.032" v="1460"/>
          <ac:cxnSpMkLst>
            <pc:docMk/>
            <pc:sldMk cId="3671622909" sldId="322"/>
            <ac:cxnSpMk id="30" creationId="{B8A7B753-92B8-F043-A9F8-52C9F2D52826}"/>
          </ac:cxnSpMkLst>
        </pc:cxnChg>
        <pc:cxnChg chg="mod">
          <ac:chgData name="Sajeth Jonathan S. W. it18071412" userId="f1d0ed07-5906-413d-89f8-1b7eb73df341" providerId="ADAL" clId="{1BB0F7E9-F8FD-7847-AA2F-2927EC917BB1}" dt="2021-03-08T22:56:41.032" v="1460"/>
          <ac:cxnSpMkLst>
            <pc:docMk/>
            <pc:sldMk cId="3671622909" sldId="322"/>
            <ac:cxnSpMk id="31" creationId="{2C1FCD74-5B83-8B4A-A440-4B8564CCFED4}"/>
          </ac:cxnSpMkLst>
        </pc:cxnChg>
      </pc:sldChg>
      <pc:sldChg chg="addSp delSp modSp add mod ord">
        <pc:chgData name="Sajeth Jonathan S. W. it18071412" userId="f1d0ed07-5906-413d-89f8-1b7eb73df341" providerId="ADAL" clId="{1BB0F7E9-F8FD-7847-AA2F-2927EC917BB1}" dt="2021-03-10T06:24:00.949" v="5463"/>
        <pc:sldMkLst>
          <pc:docMk/>
          <pc:sldMk cId="1579398885" sldId="323"/>
        </pc:sldMkLst>
        <pc:spChg chg="mod">
          <ac:chgData name="Sajeth Jonathan S. W. it18071412" userId="f1d0ed07-5906-413d-89f8-1b7eb73df341" providerId="ADAL" clId="{1BB0F7E9-F8FD-7847-AA2F-2927EC917BB1}" dt="2021-03-08T23:03:05.744" v="1797" actId="20577"/>
          <ac:spMkLst>
            <pc:docMk/>
            <pc:sldMk cId="1579398885" sldId="323"/>
            <ac:spMk id="2" creationId="{40E6B476-40B7-CE44-81B3-9AA0D9E7CC05}"/>
          </ac:spMkLst>
        </pc:spChg>
        <pc:spChg chg="add mod">
          <ac:chgData name="Sajeth Jonathan S. W. it18071412" userId="f1d0ed07-5906-413d-89f8-1b7eb73df341" providerId="ADAL" clId="{1BB0F7E9-F8FD-7847-AA2F-2927EC917BB1}" dt="2021-03-08T23:01:53.755" v="1780" actId="1076"/>
          <ac:spMkLst>
            <pc:docMk/>
            <pc:sldMk cId="1579398885" sldId="323"/>
            <ac:spMk id="5" creationId="{2331E45E-FE65-8F4D-AA0E-C984B0C7FE86}"/>
          </ac:spMkLst>
        </pc:spChg>
        <pc:spChg chg="add del mod">
          <ac:chgData name="Sajeth Jonathan S. W. it18071412" userId="f1d0ed07-5906-413d-89f8-1b7eb73df341" providerId="ADAL" clId="{1BB0F7E9-F8FD-7847-AA2F-2927EC917BB1}" dt="2021-03-10T06:23:12.254" v="5460" actId="478"/>
          <ac:spMkLst>
            <pc:docMk/>
            <pc:sldMk cId="1579398885" sldId="323"/>
            <ac:spMk id="9" creationId="{3A77E0AF-549E-8D42-9380-EE3D2E9A75B2}"/>
          </ac:spMkLst>
        </pc:spChg>
        <pc:graphicFrameChg chg="add mod modGraphic">
          <ac:chgData name="Sajeth Jonathan S. W. it18071412" userId="f1d0ed07-5906-413d-89f8-1b7eb73df341" providerId="ADAL" clId="{1BB0F7E9-F8FD-7847-AA2F-2927EC917BB1}" dt="2021-03-08T23:01:21.604" v="1753" actId="1076"/>
          <ac:graphicFrameMkLst>
            <pc:docMk/>
            <pc:sldMk cId="1579398885" sldId="323"/>
            <ac:graphicFrameMk id="4" creationId="{05467D55-34E9-DD47-8E35-E987DF2EED69}"/>
          </ac:graphicFrameMkLst>
        </pc:graphicFrameChg>
        <pc:graphicFrameChg chg="add del mod">
          <ac:chgData name="Sajeth Jonathan S. W. it18071412" userId="f1d0ed07-5906-413d-89f8-1b7eb73df341" providerId="ADAL" clId="{1BB0F7E9-F8FD-7847-AA2F-2927EC917BB1}" dt="2021-03-10T06:24:00.949" v="5463"/>
          <ac:graphicFrameMkLst>
            <pc:docMk/>
            <pc:sldMk cId="1579398885" sldId="323"/>
            <ac:graphicFrameMk id="10" creationId="{101C5D9E-021E-CB4A-85FA-83089F69E079}"/>
          </ac:graphicFrameMkLst>
        </pc:graphicFrameChg>
      </pc:sldChg>
      <pc:sldChg chg="modSp add mod">
        <pc:chgData name="Sajeth Jonathan S. W. it18071412" userId="f1d0ed07-5906-413d-89f8-1b7eb73df341" providerId="ADAL" clId="{1BB0F7E9-F8FD-7847-AA2F-2927EC917BB1}" dt="2021-03-09T19:56:11.694" v="3890" actId="403"/>
        <pc:sldMkLst>
          <pc:docMk/>
          <pc:sldMk cId="880412462" sldId="324"/>
        </pc:sldMkLst>
        <pc:spChg chg="mod">
          <ac:chgData name="Sajeth Jonathan S. W. it18071412" userId="f1d0ed07-5906-413d-89f8-1b7eb73df341" providerId="ADAL" clId="{1BB0F7E9-F8FD-7847-AA2F-2927EC917BB1}" dt="2021-03-09T19:56:11.694" v="3890" actId="403"/>
          <ac:spMkLst>
            <pc:docMk/>
            <pc:sldMk cId="880412462" sldId="324"/>
            <ac:spMk id="3" creationId="{E2BCB207-7712-0C45-83A2-1E88F41D2C07}"/>
          </ac:spMkLst>
        </pc:spChg>
      </pc:sldChg>
      <pc:sldChg chg="addSp modSp add mod ord modNotesTx">
        <pc:chgData name="Sajeth Jonathan S. W. it18071412" userId="f1d0ed07-5906-413d-89f8-1b7eb73df341" providerId="ADAL" clId="{1BB0F7E9-F8FD-7847-AA2F-2927EC917BB1}" dt="2021-03-10T07:01:40.980" v="6484" actId="5793"/>
        <pc:sldMkLst>
          <pc:docMk/>
          <pc:sldMk cId="2132592724" sldId="325"/>
        </pc:sldMkLst>
        <pc:spChg chg="mod">
          <ac:chgData name="Sajeth Jonathan S. W. it18071412" userId="f1d0ed07-5906-413d-89f8-1b7eb73df341" providerId="ADAL" clId="{1BB0F7E9-F8FD-7847-AA2F-2927EC917BB1}" dt="2021-03-08T23:33:41.200" v="2316" actId="20577"/>
          <ac:spMkLst>
            <pc:docMk/>
            <pc:sldMk cId="2132592724" sldId="325"/>
            <ac:spMk id="2" creationId="{40E6B476-40B7-CE44-81B3-9AA0D9E7CC05}"/>
          </ac:spMkLst>
        </pc:spChg>
        <pc:spChg chg="mod">
          <ac:chgData name="Sajeth Jonathan S. W. it18071412" userId="f1d0ed07-5906-413d-89f8-1b7eb73df341" providerId="ADAL" clId="{1BB0F7E9-F8FD-7847-AA2F-2927EC917BB1}" dt="2021-03-08T23:40:16.371" v="2517" actId="1076"/>
          <ac:spMkLst>
            <pc:docMk/>
            <pc:sldMk cId="2132592724" sldId="325"/>
            <ac:spMk id="3" creationId="{E2BCB207-7712-0C45-83A2-1E88F41D2C07}"/>
          </ac:spMkLst>
        </pc:spChg>
        <pc:spChg chg="add mod">
          <ac:chgData name="Sajeth Jonathan S. W. it18071412" userId="f1d0ed07-5906-413d-89f8-1b7eb73df341" providerId="ADAL" clId="{1BB0F7E9-F8FD-7847-AA2F-2927EC917BB1}" dt="2021-03-08T23:39:53.519" v="2508" actId="1076"/>
          <ac:spMkLst>
            <pc:docMk/>
            <pc:sldMk cId="2132592724" sldId="325"/>
            <ac:spMk id="4" creationId="{BB7DC9FC-0128-FF4A-A09A-5A99660B0BFF}"/>
          </ac:spMkLst>
        </pc:spChg>
        <pc:spChg chg="add mod">
          <ac:chgData name="Sajeth Jonathan S. W. it18071412" userId="f1d0ed07-5906-413d-89f8-1b7eb73df341" providerId="ADAL" clId="{1BB0F7E9-F8FD-7847-AA2F-2927EC917BB1}" dt="2021-03-10T07:01:40.980" v="6484" actId="5793"/>
          <ac:spMkLst>
            <pc:docMk/>
            <pc:sldMk cId="2132592724" sldId="325"/>
            <ac:spMk id="5" creationId="{D0C3DBD9-3E7F-B045-8A4F-B9CD089014AB}"/>
          </ac:spMkLst>
        </pc:spChg>
      </pc:sldChg>
      <pc:sldChg chg="addSp delSp modSp mod ord">
        <pc:chgData name="Sajeth Jonathan S. W. it18071412" userId="f1d0ed07-5906-413d-89f8-1b7eb73df341" providerId="ADAL" clId="{1BB0F7E9-F8FD-7847-AA2F-2927EC917BB1}" dt="2021-03-10T08:05:41.535" v="6689" actId="20578"/>
        <pc:sldMkLst>
          <pc:docMk/>
          <pc:sldMk cId="3442995457" sldId="375"/>
        </pc:sldMkLst>
        <pc:grpChg chg="add del mod">
          <ac:chgData name="Sajeth Jonathan S. W. it18071412" userId="f1d0ed07-5906-413d-89f8-1b7eb73df341" providerId="ADAL" clId="{1BB0F7E9-F8FD-7847-AA2F-2927EC917BB1}" dt="2021-03-10T06:26:30.432" v="5496" actId="1076"/>
          <ac:grpSpMkLst>
            <pc:docMk/>
            <pc:sldMk cId="3442995457" sldId="375"/>
            <ac:grpSpMk id="22" creationId="{D4DC7959-6083-42D8-807B-2F85817C1DCD}"/>
          </ac:grpSpMkLst>
        </pc:grpChg>
        <pc:graphicFrameChg chg="add del mod modGraphic">
          <ac:chgData name="Sajeth Jonathan S. W. it18071412" userId="f1d0ed07-5906-413d-89f8-1b7eb73df341" providerId="ADAL" clId="{1BB0F7E9-F8FD-7847-AA2F-2927EC917BB1}" dt="2021-03-10T06:26:31.376" v="5499" actId="2166"/>
          <ac:graphicFrameMkLst>
            <pc:docMk/>
            <pc:sldMk cId="3442995457" sldId="375"/>
            <ac:graphicFrameMk id="4" creationId="{350F3691-A0FC-47B4-B4C5-F8311A8F9902}"/>
          </ac:graphicFrameMkLst>
        </pc:graphicFrameChg>
      </pc:sldChg>
      <pc:sldChg chg="addSp delSp modSp add mod ord">
        <pc:chgData name="Sajeth Jonathan S. W. it18071412" userId="f1d0ed07-5906-413d-89f8-1b7eb73df341" providerId="ADAL" clId="{1BB0F7E9-F8FD-7847-AA2F-2927EC917BB1}" dt="2021-03-10T07:17:37.019" v="6502" actId="20577"/>
        <pc:sldMkLst>
          <pc:docMk/>
          <pc:sldMk cId="3200151117" sldId="376"/>
        </pc:sldMkLst>
        <pc:spChg chg="mod">
          <ac:chgData name="Sajeth Jonathan S. W. it18071412" userId="f1d0ed07-5906-413d-89f8-1b7eb73df341" providerId="ADAL" clId="{1BB0F7E9-F8FD-7847-AA2F-2927EC917BB1}" dt="2021-03-10T07:17:37.019" v="6502" actId="20577"/>
          <ac:spMkLst>
            <pc:docMk/>
            <pc:sldMk cId="3200151117" sldId="376"/>
            <ac:spMk id="3" creationId="{E2BCB207-7712-0C45-83A2-1E88F41D2C07}"/>
          </ac:spMkLst>
        </pc:spChg>
        <pc:spChg chg="add del mod">
          <ac:chgData name="Sajeth Jonathan S. W. it18071412" userId="f1d0ed07-5906-413d-89f8-1b7eb73df341" providerId="ADAL" clId="{1BB0F7E9-F8FD-7847-AA2F-2927EC917BB1}" dt="2021-03-10T06:02:02.457" v="5243"/>
          <ac:spMkLst>
            <pc:docMk/>
            <pc:sldMk cId="3200151117" sldId="376"/>
            <ac:spMk id="7" creationId="{8CAF9F9F-8E06-AA4F-A0EF-7FBC46220898}"/>
          </ac:spMkLst>
        </pc:spChg>
      </pc:sldChg>
      <pc:sldChg chg="addSp delSp modSp add mod ord">
        <pc:chgData name="Sajeth Jonathan S. W. it18071412" userId="f1d0ed07-5906-413d-89f8-1b7eb73df341" providerId="ADAL" clId="{1BB0F7E9-F8FD-7847-AA2F-2927EC917BB1}" dt="2021-03-10T07:29:25.988" v="6685" actId="20577"/>
        <pc:sldMkLst>
          <pc:docMk/>
          <pc:sldMk cId="1979128291" sldId="377"/>
        </pc:sldMkLst>
        <pc:spChg chg="mod">
          <ac:chgData name="Sajeth Jonathan S. W. it18071412" userId="f1d0ed07-5906-413d-89f8-1b7eb73df341" providerId="ADAL" clId="{1BB0F7E9-F8FD-7847-AA2F-2927EC917BB1}" dt="2021-03-10T07:29:25.988" v="6685" actId="20577"/>
          <ac:spMkLst>
            <pc:docMk/>
            <pc:sldMk cId="1979128291" sldId="377"/>
            <ac:spMk id="3" creationId="{E2BCB207-7712-0C45-83A2-1E88F41D2C07}"/>
          </ac:spMkLst>
        </pc:spChg>
        <pc:spChg chg="add del mod">
          <ac:chgData name="Sajeth Jonathan S. W. it18071412" userId="f1d0ed07-5906-413d-89f8-1b7eb73df341" providerId="ADAL" clId="{1BB0F7E9-F8FD-7847-AA2F-2927EC917BB1}" dt="2021-03-10T06:03:02.437" v="5288"/>
          <ac:spMkLst>
            <pc:docMk/>
            <pc:sldMk cId="1979128291" sldId="377"/>
            <ac:spMk id="7" creationId="{CF48478F-45A0-0445-BF19-504C17CD9ADD}"/>
          </ac:spMkLst>
        </pc:spChg>
      </pc:sldChg>
      <pc:sldChg chg="modSp add mod">
        <pc:chgData name="Sajeth Jonathan S. W. it18071412" userId="f1d0ed07-5906-413d-89f8-1b7eb73df341" providerId="ADAL" clId="{1BB0F7E9-F8FD-7847-AA2F-2927EC917BB1}" dt="2021-03-10T06:00:10.542" v="5208" actId="113"/>
        <pc:sldMkLst>
          <pc:docMk/>
          <pc:sldMk cId="1619892206" sldId="383"/>
        </pc:sldMkLst>
        <pc:spChg chg="mod">
          <ac:chgData name="Sajeth Jonathan S. W. it18071412" userId="f1d0ed07-5906-413d-89f8-1b7eb73df341" providerId="ADAL" clId="{1BB0F7E9-F8FD-7847-AA2F-2927EC917BB1}" dt="2021-03-10T06:00:10.542" v="5208" actId="113"/>
          <ac:spMkLst>
            <pc:docMk/>
            <pc:sldMk cId="1619892206" sldId="383"/>
            <ac:spMk id="8" creationId="{14B376BC-7F66-DA42-A35C-007AA2786436}"/>
          </ac:spMkLst>
        </pc:spChg>
      </pc:sldChg>
      <pc:sldChg chg="modSp add mod">
        <pc:chgData name="Sajeth Jonathan S. W. it18071412" userId="f1d0ed07-5906-413d-89f8-1b7eb73df341" providerId="ADAL" clId="{1BB0F7E9-F8FD-7847-AA2F-2927EC917BB1}" dt="2021-03-10T06:01:13.917" v="5231" actId="403"/>
        <pc:sldMkLst>
          <pc:docMk/>
          <pc:sldMk cId="453560178" sldId="384"/>
        </pc:sldMkLst>
        <pc:spChg chg="mod">
          <ac:chgData name="Sajeth Jonathan S. W. it18071412" userId="f1d0ed07-5906-413d-89f8-1b7eb73df341" providerId="ADAL" clId="{1BB0F7E9-F8FD-7847-AA2F-2927EC917BB1}" dt="2021-03-10T06:01:13.917" v="5231" actId="403"/>
          <ac:spMkLst>
            <pc:docMk/>
            <pc:sldMk cId="453560178" sldId="384"/>
            <ac:spMk id="8" creationId="{14B376BC-7F66-DA42-A35C-007AA2786436}"/>
          </ac:spMkLst>
        </pc:spChg>
      </pc:sldChg>
      <pc:sldChg chg="addSp delSp modSp add mod">
        <pc:chgData name="Sajeth Jonathan S. W. it18071412" userId="f1d0ed07-5906-413d-89f8-1b7eb73df341" providerId="ADAL" clId="{1BB0F7E9-F8FD-7847-AA2F-2927EC917BB1}" dt="2021-03-10T06:28:28.203" v="5509" actId="478"/>
        <pc:sldMkLst>
          <pc:docMk/>
          <pc:sldMk cId="1490856731" sldId="385"/>
        </pc:sldMkLst>
        <pc:spChg chg="mod">
          <ac:chgData name="Sajeth Jonathan S. W. it18071412" userId="f1d0ed07-5906-413d-89f8-1b7eb73df341" providerId="ADAL" clId="{1BB0F7E9-F8FD-7847-AA2F-2927EC917BB1}" dt="2021-03-10T06:24:12.858" v="5468"/>
          <ac:spMkLst>
            <pc:docMk/>
            <pc:sldMk cId="1490856731" sldId="385"/>
            <ac:spMk id="3" creationId="{E2BCB207-7712-0C45-83A2-1E88F41D2C07}"/>
          </ac:spMkLst>
        </pc:spChg>
        <pc:spChg chg="del mod">
          <ac:chgData name="Sajeth Jonathan S. W. it18071412" userId="f1d0ed07-5906-413d-89f8-1b7eb73df341" providerId="ADAL" clId="{1BB0F7E9-F8FD-7847-AA2F-2927EC917BB1}" dt="2021-03-10T06:24:31.178" v="5471" actId="478"/>
          <ac:spMkLst>
            <pc:docMk/>
            <pc:sldMk cId="1490856731" sldId="385"/>
            <ac:spMk id="5" creationId="{2331E45E-FE65-8F4D-AA0E-C984B0C7FE86}"/>
          </ac:spMkLst>
        </pc:spChg>
        <pc:spChg chg="mod">
          <ac:chgData name="Sajeth Jonathan S. W. it18071412" userId="f1d0ed07-5906-413d-89f8-1b7eb73df341" providerId="ADAL" clId="{1BB0F7E9-F8FD-7847-AA2F-2927EC917BB1}" dt="2021-03-10T06:25:02.905" v="5483"/>
          <ac:spMkLst>
            <pc:docMk/>
            <pc:sldMk cId="1490856731" sldId="385"/>
            <ac:spMk id="25" creationId="{83FE36E9-CF63-A742-A1F2-3097DE485E09}"/>
          </ac:spMkLst>
        </pc:spChg>
        <pc:grpChg chg="add del mod">
          <ac:chgData name="Sajeth Jonathan S. W. it18071412" userId="f1d0ed07-5906-413d-89f8-1b7eb73df341" providerId="ADAL" clId="{1BB0F7E9-F8FD-7847-AA2F-2927EC917BB1}" dt="2021-03-10T06:28:28.203" v="5509" actId="478"/>
          <ac:grpSpMkLst>
            <pc:docMk/>
            <pc:sldMk cId="1490856731" sldId="385"/>
            <ac:grpSpMk id="10" creationId="{A9E94C04-0B69-6741-B6EC-FD64E4973289}"/>
          </ac:grpSpMkLst>
        </pc:grpChg>
        <pc:grpChg chg="mod">
          <ac:chgData name="Sajeth Jonathan S. W. it18071412" userId="f1d0ed07-5906-413d-89f8-1b7eb73df341" providerId="ADAL" clId="{1BB0F7E9-F8FD-7847-AA2F-2927EC917BB1}" dt="2021-03-10T06:25:02.905" v="5483"/>
          <ac:grpSpMkLst>
            <pc:docMk/>
            <pc:sldMk cId="1490856731" sldId="385"/>
            <ac:grpSpMk id="11" creationId="{A493A04F-D298-6247-BD07-78468BB90D9D}"/>
          </ac:grpSpMkLst>
        </pc:grpChg>
        <pc:graphicFrameChg chg="del mod">
          <ac:chgData name="Sajeth Jonathan S. W. it18071412" userId="f1d0ed07-5906-413d-89f8-1b7eb73df341" providerId="ADAL" clId="{1BB0F7E9-F8FD-7847-AA2F-2927EC917BB1}" dt="2021-03-10T06:24:09.294" v="5467" actId="478"/>
          <ac:graphicFrameMkLst>
            <pc:docMk/>
            <pc:sldMk cId="1490856731" sldId="385"/>
            <ac:graphicFrameMk id="4" creationId="{05467D55-34E9-DD47-8E35-E987DF2EED69}"/>
          </ac:graphicFrameMkLst>
        </pc:graphicFrameChg>
        <pc:graphicFrameChg chg="add del mod modGraphic">
          <ac:chgData name="Sajeth Jonathan S. W. it18071412" userId="f1d0ed07-5906-413d-89f8-1b7eb73df341" providerId="ADAL" clId="{1BB0F7E9-F8FD-7847-AA2F-2927EC917BB1}" dt="2021-03-10T06:28:26.355" v="5508" actId="478"/>
          <ac:graphicFrameMkLst>
            <pc:docMk/>
            <pc:sldMk cId="1490856731" sldId="385"/>
            <ac:graphicFrameMk id="9" creationId="{B25B921C-AE3A-204D-B687-F9F5112A9E43}"/>
          </ac:graphicFrameMkLst>
        </pc:graphicFrameChg>
        <pc:picChg chg="mod">
          <ac:chgData name="Sajeth Jonathan S. W. it18071412" userId="f1d0ed07-5906-413d-89f8-1b7eb73df341" providerId="ADAL" clId="{1BB0F7E9-F8FD-7847-AA2F-2927EC917BB1}" dt="2021-03-10T06:25:02.905" v="5483"/>
          <ac:picMkLst>
            <pc:docMk/>
            <pc:sldMk cId="1490856731" sldId="385"/>
            <ac:picMk id="12" creationId="{BC7F91ED-C138-A943-B38B-2E09F33CD4CC}"/>
          </ac:picMkLst>
        </pc:picChg>
        <pc:picChg chg="mod">
          <ac:chgData name="Sajeth Jonathan S. W. it18071412" userId="f1d0ed07-5906-413d-89f8-1b7eb73df341" providerId="ADAL" clId="{1BB0F7E9-F8FD-7847-AA2F-2927EC917BB1}" dt="2021-03-10T06:25:02.905" v="5483"/>
          <ac:picMkLst>
            <pc:docMk/>
            <pc:sldMk cId="1490856731" sldId="385"/>
            <ac:picMk id="13" creationId="{A6B5C946-C518-CA41-93F7-7B732DE23E1C}"/>
          </ac:picMkLst>
        </pc:picChg>
        <pc:picChg chg="mod">
          <ac:chgData name="Sajeth Jonathan S. W. it18071412" userId="f1d0ed07-5906-413d-89f8-1b7eb73df341" providerId="ADAL" clId="{1BB0F7E9-F8FD-7847-AA2F-2927EC917BB1}" dt="2021-03-10T06:25:02.905" v="5483"/>
          <ac:picMkLst>
            <pc:docMk/>
            <pc:sldMk cId="1490856731" sldId="385"/>
            <ac:picMk id="14" creationId="{2891B8BD-E26B-8F43-9F73-DDDA27DCBA92}"/>
          </ac:picMkLst>
        </pc:picChg>
        <pc:picChg chg="mod">
          <ac:chgData name="Sajeth Jonathan S. W. it18071412" userId="f1d0ed07-5906-413d-89f8-1b7eb73df341" providerId="ADAL" clId="{1BB0F7E9-F8FD-7847-AA2F-2927EC917BB1}" dt="2021-03-10T06:25:02.905" v="5483"/>
          <ac:picMkLst>
            <pc:docMk/>
            <pc:sldMk cId="1490856731" sldId="385"/>
            <ac:picMk id="15" creationId="{652DE259-06C8-8041-A357-7061A0486E41}"/>
          </ac:picMkLst>
        </pc:picChg>
        <pc:picChg chg="mod">
          <ac:chgData name="Sajeth Jonathan S. W. it18071412" userId="f1d0ed07-5906-413d-89f8-1b7eb73df341" providerId="ADAL" clId="{1BB0F7E9-F8FD-7847-AA2F-2927EC917BB1}" dt="2021-03-10T06:25:02.905" v="5483"/>
          <ac:picMkLst>
            <pc:docMk/>
            <pc:sldMk cId="1490856731" sldId="385"/>
            <ac:picMk id="16" creationId="{BA009ACA-E568-7E4D-BD02-F9088E685678}"/>
          </ac:picMkLst>
        </pc:picChg>
        <pc:picChg chg="mod">
          <ac:chgData name="Sajeth Jonathan S. W. it18071412" userId="f1d0ed07-5906-413d-89f8-1b7eb73df341" providerId="ADAL" clId="{1BB0F7E9-F8FD-7847-AA2F-2927EC917BB1}" dt="2021-03-10T06:25:02.905" v="5483"/>
          <ac:picMkLst>
            <pc:docMk/>
            <pc:sldMk cId="1490856731" sldId="385"/>
            <ac:picMk id="17" creationId="{85D4A393-46FB-A343-93B7-876128E59639}"/>
          </ac:picMkLst>
        </pc:picChg>
        <pc:picChg chg="mod">
          <ac:chgData name="Sajeth Jonathan S. W. it18071412" userId="f1d0ed07-5906-413d-89f8-1b7eb73df341" providerId="ADAL" clId="{1BB0F7E9-F8FD-7847-AA2F-2927EC917BB1}" dt="2021-03-10T06:25:02.905" v="5483"/>
          <ac:picMkLst>
            <pc:docMk/>
            <pc:sldMk cId="1490856731" sldId="385"/>
            <ac:picMk id="18" creationId="{BFB99C0D-F456-984F-8CD6-34946147F829}"/>
          </ac:picMkLst>
        </pc:picChg>
        <pc:picChg chg="mod">
          <ac:chgData name="Sajeth Jonathan S. W. it18071412" userId="f1d0ed07-5906-413d-89f8-1b7eb73df341" providerId="ADAL" clId="{1BB0F7E9-F8FD-7847-AA2F-2927EC917BB1}" dt="2021-03-10T06:25:02.905" v="5483"/>
          <ac:picMkLst>
            <pc:docMk/>
            <pc:sldMk cId="1490856731" sldId="385"/>
            <ac:picMk id="19" creationId="{1F2E2AE8-A7A8-514B-9FE0-E57DF1A60251}"/>
          </ac:picMkLst>
        </pc:picChg>
        <pc:picChg chg="mod">
          <ac:chgData name="Sajeth Jonathan S. W. it18071412" userId="f1d0ed07-5906-413d-89f8-1b7eb73df341" providerId="ADAL" clId="{1BB0F7E9-F8FD-7847-AA2F-2927EC917BB1}" dt="2021-03-10T06:25:02.905" v="5483"/>
          <ac:picMkLst>
            <pc:docMk/>
            <pc:sldMk cId="1490856731" sldId="385"/>
            <ac:picMk id="20" creationId="{1598B07E-0879-B048-8F4E-EA9708613A10}"/>
          </ac:picMkLst>
        </pc:picChg>
        <pc:picChg chg="mod">
          <ac:chgData name="Sajeth Jonathan S. W. it18071412" userId="f1d0ed07-5906-413d-89f8-1b7eb73df341" providerId="ADAL" clId="{1BB0F7E9-F8FD-7847-AA2F-2927EC917BB1}" dt="2021-03-10T06:25:02.905" v="5483"/>
          <ac:picMkLst>
            <pc:docMk/>
            <pc:sldMk cId="1490856731" sldId="385"/>
            <ac:picMk id="21" creationId="{73CF4086-0274-FC4C-A52B-239C3A8CF1CC}"/>
          </ac:picMkLst>
        </pc:picChg>
        <pc:picChg chg="mod">
          <ac:chgData name="Sajeth Jonathan S. W. it18071412" userId="f1d0ed07-5906-413d-89f8-1b7eb73df341" providerId="ADAL" clId="{1BB0F7E9-F8FD-7847-AA2F-2927EC917BB1}" dt="2021-03-10T06:25:02.905" v="5483"/>
          <ac:picMkLst>
            <pc:docMk/>
            <pc:sldMk cId="1490856731" sldId="385"/>
            <ac:picMk id="22" creationId="{207C9229-A709-894D-A47D-B7BB9152B6A5}"/>
          </ac:picMkLst>
        </pc:picChg>
        <pc:picChg chg="mod">
          <ac:chgData name="Sajeth Jonathan S. W. it18071412" userId="f1d0ed07-5906-413d-89f8-1b7eb73df341" providerId="ADAL" clId="{1BB0F7E9-F8FD-7847-AA2F-2927EC917BB1}" dt="2021-03-10T06:25:02.905" v="5483"/>
          <ac:picMkLst>
            <pc:docMk/>
            <pc:sldMk cId="1490856731" sldId="385"/>
            <ac:picMk id="23" creationId="{7CF98CE1-01DC-9B41-98B7-D255610EFDE7}"/>
          </ac:picMkLst>
        </pc:picChg>
        <pc:picChg chg="mod">
          <ac:chgData name="Sajeth Jonathan S. W. it18071412" userId="f1d0ed07-5906-413d-89f8-1b7eb73df341" providerId="ADAL" clId="{1BB0F7E9-F8FD-7847-AA2F-2927EC917BB1}" dt="2021-03-10T06:25:02.905" v="5483"/>
          <ac:picMkLst>
            <pc:docMk/>
            <pc:sldMk cId="1490856731" sldId="385"/>
            <ac:picMk id="24" creationId="{44C76171-D870-4343-9B4F-9A7D5A5C84AD}"/>
          </ac:picMkLst>
        </pc:picChg>
      </pc:sldChg>
      <pc:sldChg chg="modSp new mod">
        <pc:chgData name="Sajeth Jonathan S. W. it18071412" userId="f1d0ed07-5906-413d-89f8-1b7eb73df341" providerId="ADAL" clId="{1BB0F7E9-F8FD-7847-AA2F-2927EC917BB1}" dt="2021-03-10T06:42:33.619" v="6172" actId="20577"/>
        <pc:sldMkLst>
          <pc:docMk/>
          <pc:sldMk cId="2858803803" sldId="387"/>
        </pc:sldMkLst>
        <pc:spChg chg="mod">
          <ac:chgData name="Sajeth Jonathan S. W. it18071412" userId="f1d0ed07-5906-413d-89f8-1b7eb73df341" providerId="ADAL" clId="{1BB0F7E9-F8FD-7847-AA2F-2927EC917BB1}" dt="2021-03-10T06:42:33.619" v="6172" actId="20577"/>
          <ac:spMkLst>
            <pc:docMk/>
            <pc:sldMk cId="2858803803" sldId="387"/>
            <ac:spMk id="2" creationId="{15072A6F-72C4-054E-80DF-EED8A8CB9638}"/>
          </ac:spMkLst>
        </pc:spChg>
      </pc:sldChg>
      <pc:sldChg chg="modSp add mod ord">
        <pc:chgData name="Sajeth Jonathan S. W. it18071412" userId="f1d0ed07-5906-413d-89f8-1b7eb73df341" providerId="ADAL" clId="{1BB0F7E9-F8FD-7847-AA2F-2927EC917BB1}" dt="2021-03-10T06:55:44.685" v="6354" actId="1076"/>
        <pc:sldMkLst>
          <pc:docMk/>
          <pc:sldMk cId="1726337306" sldId="389"/>
        </pc:sldMkLst>
        <pc:spChg chg="mod">
          <ac:chgData name="Sajeth Jonathan S. W. it18071412" userId="f1d0ed07-5906-413d-89f8-1b7eb73df341" providerId="ADAL" clId="{1BB0F7E9-F8FD-7847-AA2F-2927EC917BB1}" dt="2021-03-10T06:55:44.685" v="6354" actId="1076"/>
          <ac:spMkLst>
            <pc:docMk/>
            <pc:sldMk cId="1726337306" sldId="389"/>
            <ac:spMk id="3" creationId="{8AC8F966-4DD3-4B0D-94F4-8AADD9FFAA82}"/>
          </ac:spMkLst>
        </pc:spChg>
        <pc:spChg chg="mod">
          <ac:chgData name="Sajeth Jonathan S. W. it18071412" userId="f1d0ed07-5906-413d-89f8-1b7eb73df341" providerId="ADAL" clId="{1BB0F7E9-F8FD-7847-AA2F-2927EC917BB1}" dt="2021-03-10T06:54:08.986" v="6235" actId="20577"/>
          <ac:spMkLst>
            <pc:docMk/>
            <pc:sldMk cId="1726337306" sldId="389"/>
            <ac:spMk id="3515" creationId="{00000000-0000-0000-0000-000000000000}"/>
          </ac:spMkLst>
        </pc:spChg>
        <pc:grpChg chg="mod">
          <ac:chgData name="Sajeth Jonathan S. W. it18071412" userId="f1d0ed07-5906-413d-89f8-1b7eb73df341" providerId="ADAL" clId="{1BB0F7E9-F8FD-7847-AA2F-2927EC917BB1}" dt="2021-03-10T06:54:13.602" v="6237" actId="1076"/>
          <ac:grpSpMkLst>
            <pc:docMk/>
            <pc:sldMk cId="1726337306" sldId="389"/>
            <ac:grpSpMk id="3516" creationId="{00000000-0000-0000-0000-000000000000}"/>
          </ac:grpSpMkLst>
        </pc:grpChg>
      </pc:sldChg>
      <pc:sldChg chg="addSp delSp modSp add mod">
        <pc:chgData name="Sajeth Jonathan S. W. it18071412" userId="f1d0ed07-5906-413d-89f8-1b7eb73df341" providerId="ADAL" clId="{1BB0F7E9-F8FD-7847-AA2F-2927EC917BB1}" dt="2021-03-10T07:28:43.023" v="6625" actId="20577"/>
        <pc:sldMkLst>
          <pc:docMk/>
          <pc:sldMk cId="1623786387" sldId="394"/>
        </pc:sldMkLst>
        <pc:spChg chg="del mod">
          <ac:chgData name="Sajeth Jonathan S. W. it18071412" userId="f1d0ed07-5906-413d-89f8-1b7eb73df341" providerId="ADAL" clId="{1BB0F7E9-F8FD-7847-AA2F-2927EC917BB1}" dt="2021-03-10T07:28:22.829" v="6617" actId="478"/>
          <ac:spMkLst>
            <pc:docMk/>
            <pc:sldMk cId="1623786387" sldId="394"/>
            <ac:spMk id="3" creationId="{E2BCB207-7712-0C45-83A2-1E88F41D2C07}"/>
          </ac:spMkLst>
        </pc:spChg>
        <pc:spChg chg="del mod">
          <ac:chgData name="Sajeth Jonathan S. W. it18071412" userId="f1d0ed07-5906-413d-89f8-1b7eb73df341" providerId="ADAL" clId="{1BB0F7E9-F8FD-7847-AA2F-2927EC917BB1}" dt="2021-03-10T07:26:07.979" v="6531"/>
          <ac:spMkLst>
            <pc:docMk/>
            <pc:sldMk cId="1623786387" sldId="394"/>
            <ac:spMk id="4" creationId="{BB7DC9FC-0128-FF4A-A09A-5A99660B0BFF}"/>
          </ac:spMkLst>
        </pc:spChg>
        <pc:spChg chg="del mod">
          <ac:chgData name="Sajeth Jonathan S. W. it18071412" userId="f1d0ed07-5906-413d-89f8-1b7eb73df341" providerId="ADAL" clId="{1BB0F7E9-F8FD-7847-AA2F-2927EC917BB1}" dt="2021-03-10T07:26:06.182" v="6527"/>
          <ac:spMkLst>
            <pc:docMk/>
            <pc:sldMk cId="1623786387" sldId="394"/>
            <ac:spMk id="5" creationId="{D0C3DBD9-3E7F-B045-8A4F-B9CD089014AB}"/>
          </ac:spMkLst>
        </pc:spChg>
        <pc:spChg chg="add del mod">
          <ac:chgData name="Sajeth Jonathan S. W. it18071412" userId="f1d0ed07-5906-413d-89f8-1b7eb73df341" providerId="ADAL" clId="{1BB0F7E9-F8FD-7847-AA2F-2927EC917BB1}" dt="2021-03-10T07:27:59.715" v="6612"/>
          <ac:spMkLst>
            <pc:docMk/>
            <pc:sldMk cId="1623786387" sldId="394"/>
            <ac:spMk id="9" creationId="{1159C9F1-CFBC-7646-AAEA-87DC8264D47B}"/>
          </ac:spMkLst>
        </pc:spChg>
        <pc:spChg chg="add del mod">
          <ac:chgData name="Sajeth Jonathan S. W. it18071412" userId="f1d0ed07-5906-413d-89f8-1b7eb73df341" providerId="ADAL" clId="{1BB0F7E9-F8FD-7847-AA2F-2927EC917BB1}" dt="2021-03-10T07:27:59.561" v="6610"/>
          <ac:spMkLst>
            <pc:docMk/>
            <pc:sldMk cId="1623786387" sldId="394"/>
            <ac:spMk id="10" creationId="{43A2D197-D08A-F647-A0FD-7226F6CAE859}"/>
          </ac:spMkLst>
        </pc:spChg>
        <pc:spChg chg="add mod">
          <ac:chgData name="Sajeth Jonathan S. W. it18071412" userId="f1d0ed07-5906-413d-89f8-1b7eb73df341" providerId="ADAL" clId="{1BB0F7E9-F8FD-7847-AA2F-2927EC917BB1}" dt="2021-03-10T07:26:25.678" v="6576" actId="113"/>
          <ac:spMkLst>
            <pc:docMk/>
            <pc:sldMk cId="1623786387" sldId="394"/>
            <ac:spMk id="11" creationId="{904D270C-7BB7-9849-AA3E-8BD920186E9D}"/>
          </ac:spMkLst>
        </pc:spChg>
        <pc:spChg chg="add mod">
          <ac:chgData name="Sajeth Jonathan S. W. it18071412" userId="f1d0ed07-5906-413d-89f8-1b7eb73df341" providerId="ADAL" clId="{1BB0F7E9-F8FD-7847-AA2F-2927EC917BB1}" dt="2021-03-10T07:28:43.023" v="6625" actId="20577"/>
          <ac:spMkLst>
            <pc:docMk/>
            <pc:sldMk cId="1623786387" sldId="394"/>
            <ac:spMk id="13" creationId="{A188C172-8814-674B-83FA-4A101AE0AD47}"/>
          </ac:spMkLst>
        </pc:spChg>
        <pc:picChg chg="add mod">
          <ac:chgData name="Sajeth Jonathan S. W. it18071412" userId="f1d0ed07-5906-413d-89f8-1b7eb73df341" providerId="ADAL" clId="{1BB0F7E9-F8FD-7847-AA2F-2927EC917BB1}" dt="2021-03-10T07:28:33.069" v="6620" actId="1076"/>
          <ac:picMkLst>
            <pc:docMk/>
            <pc:sldMk cId="1623786387" sldId="394"/>
            <ac:picMk id="12" creationId="{22BB7E8E-A1FD-1442-8A6D-9985A35FF6CF}"/>
          </ac:picMkLst>
        </pc:picChg>
      </pc:sldChg>
      <pc:sldChg chg="addSp modSp new del mod">
        <pc:chgData name="Sajeth Jonathan S. W. it18071412" userId="f1d0ed07-5906-413d-89f8-1b7eb73df341" providerId="ADAL" clId="{1BB0F7E9-F8FD-7847-AA2F-2927EC917BB1}" dt="2021-03-24T03:03:56.194" v="6693" actId="2696"/>
        <pc:sldMkLst>
          <pc:docMk/>
          <pc:sldMk cId="1290899029" sldId="395"/>
        </pc:sldMkLst>
        <pc:graphicFrameChg chg="add mod">
          <ac:chgData name="Sajeth Jonathan S. W. it18071412" userId="f1d0ed07-5906-413d-89f8-1b7eb73df341" providerId="ADAL" clId="{1BB0F7E9-F8FD-7847-AA2F-2927EC917BB1}" dt="2021-03-23T12:29:19.104" v="6692" actId="1076"/>
          <ac:graphicFrameMkLst>
            <pc:docMk/>
            <pc:sldMk cId="1290899029" sldId="395"/>
            <ac:graphicFrameMk id="2" creationId="{EC5ACDA2-4ACC-3344-BE50-5749C0CCAFF2}"/>
          </ac:graphicFrameMkLst>
        </pc:graphicFrameChg>
      </pc:sldChg>
      <pc:sldMasterChg chg="delSldLayout">
        <pc:chgData name="Sajeth Jonathan S. W. it18071412" userId="f1d0ed07-5906-413d-89f8-1b7eb73df341" providerId="ADAL" clId="{1BB0F7E9-F8FD-7847-AA2F-2927EC917BB1}" dt="2021-03-24T03:03:56.194" v="6693" actId="2696"/>
        <pc:sldMasterMkLst>
          <pc:docMk/>
          <pc:sldMasterMk cId="0" sldId="2147483680"/>
        </pc:sldMasterMkLst>
        <pc:sldLayoutChg chg="del">
          <pc:chgData name="Sajeth Jonathan S. W. it18071412" userId="f1d0ed07-5906-413d-89f8-1b7eb73df341" providerId="ADAL" clId="{1BB0F7E9-F8FD-7847-AA2F-2927EC917BB1}" dt="2021-03-10T06:37:28.567" v="6059" actId="2696"/>
          <pc:sldLayoutMkLst>
            <pc:docMk/>
            <pc:sldMasterMk cId="0" sldId="2147483680"/>
            <pc:sldLayoutMk cId="0" sldId="2147483650"/>
          </pc:sldLayoutMkLst>
        </pc:sldLayoutChg>
        <pc:sldLayoutChg chg="del">
          <pc:chgData name="Sajeth Jonathan S. W. it18071412" userId="f1d0ed07-5906-413d-89f8-1b7eb73df341" providerId="ADAL" clId="{1BB0F7E9-F8FD-7847-AA2F-2927EC917BB1}" dt="2021-03-08T22:30:12.741" v="1154" actId="2696"/>
          <pc:sldLayoutMkLst>
            <pc:docMk/>
            <pc:sldMasterMk cId="0" sldId="2147483680"/>
            <pc:sldLayoutMk cId="0" sldId="2147483653"/>
          </pc:sldLayoutMkLst>
        </pc:sldLayoutChg>
        <pc:sldLayoutChg chg="del">
          <pc:chgData name="Sajeth Jonathan S. W. it18071412" userId="f1d0ed07-5906-413d-89f8-1b7eb73df341" providerId="ADAL" clId="{1BB0F7E9-F8FD-7847-AA2F-2927EC917BB1}" dt="2021-03-24T03:03:56.194" v="6693" actId="2696"/>
          <pc:sldLayoutMkLst>
            <pc:docMk/>
            <pc:sldMasterMk cId="0" sldId="2147483680"/>
            <pc:sldLayoutMk cId="0" sldId="2147483658"/>
          </pc:sldLayoutMkLst>
        </pc:sldLayoutChg>
        <pc:sldLayoutChg chg="del">
          <pc:chgData name="Sajeth Jonathan S. W. it18071412" userId="f1d0ed07-5906-413d-89f8-1b7eb73df341" providerId="ADAL" clId="{1BB0F7E9-F8FD-7847-AA2F-2927EC917BB1}" dt="2021-03-10T07:03:15.772" v="6485" actId="2696"/>
          <pc:sldLayoutMkLst>
            <pc:docMk/>
            <pc:sldMasterMk cId="0" sldId="2147483680"/>
            <pc:sldLayoutMk cId="0" sldId="2147483659"/>
          </pc:sldLayoutMkLst>
        </pc:sldLayoutChg>
      </pc:sldMasterChg>
    </pc:docChg>
  </pc:docChgLst>
  <pc:docChgLst>
    <pc:chgData clId="Web-{76DF1B9E-4F0F-934C-209C-53E3CBB3620D}"/>
    <pc:docChg chg="modSld">
      <pc:chgData name="" userId="" providerId="" clId="Web-{76DF1B9E-4F0F-934C-209C-53E3CBB3620D}" dt="2021-10-18T04:25:14.415" v="0" actId="20577"/>
      <pc:docMkLst>
        <pc:docMk/>
      </pc:docMkLst>
      <pc:sldChg chg="modSp">
        <pc:chgData name="" userId="" providerId="" clId="Web-{76DF1B9E-4F0F-934C-209C-53E3CBB3620D}" dt="2021-10-18T04:25:14.415" v="0" actId="20577"/>
        <pc:sldMkLst>
          <pc:docMk/>
          <pc:sldMk cId="0" sldId="256"/>
        </pc:sldMkLst>
        <pc:spChg chg="mod">
          <ac:chgData name="" userId="" providerId="" clId="Web-{76DF1B9E-4F0F-934C-209C-53E3CBB3620D}" dt="2021-10-18T04:25:14.415" v="0" actId="20577"/>
          <ac:spMkLst>
            <pc:docMk/>
            <pc:sldMk cId="0" sldId="256"/>
            <ac:spMk id="3" creationId="{A111451A-F118-4FAF-95BA-1F21D3B177B4}"/>
          </ac:spMkLst>
        </pc:spChg>
      </pc:sldChg>
    </pc:docChg>
  </pc:docChgLst>
  <pc:docChgLst>
    <pc:chgData name="Ramanayaka A.M. it18021912" userId="S::it18021912@my.sliit.lk::46e38890-6e55-41d9-bf83-330f4af0ddae" providerId="AD" clId="Web-{0ACFB29F-A0CA-0000-811F-7E1BB581783B}"/>
    <pc:docChg chg="delSld modSld">
      <pc:chgData name="Ramanayaka A.M. it18021912" userId="S::it18021912@my.sliit.lk::46e38890-6e55-41d9-bf83-330f4af0ddae" providerId="AD" clId="Web-{0ACFB29F-A0CA-0000-811F-7E1BB581783B}" dt="2021-03-10T06:28:29.792" v="18"/>
      <pc:docMkLst>
        <pc:docMk/>
      </pc:docMkLst>
      <pc:sldChg chg="addSp modSp">
        <pc:chgData name="Ramanayaka A.M. it18021912" userId="S::it18021912@my.sliit.lk::46e38890-6e55-41d9-bf83-330f4af0ddae" providerId="AD" clId="Web-{0ACFB29F-A0CA-0000-811F-7E1BB581783B}" dt="2021-03-10T06:14:33.572" v="8" actId="1076"/>
        <pc:sldMkLst>
          <pc:docMk/>
          <pc:sldMk cId="0" sldId="257"/>
        </pc:sldMkLst>
        <pc:picChg chg="add mod">
          <ac:chgData name="Ramanayaka A.M. it18021912" userId="S::it18021912@my.sliit.lk::46e38890-6e55-41d9-bf83-330f4af0ddae" providerId="AD" clId="Web-{0ACFB29F-A0CA-0000-811F-7E1BB581783B}" dt="2021-03-10T06:14:33.572" v="8" actId="1076"/>
          <ac:picMkLst>
            <pc:docMk/>
            <pc:sldMk cId="0" sldId="257"/>
            <ac:picMk id="2" creationId="{761AE3CB-D543-4034-A0F4-9A60272FAE63}"/>
          </ac:picMkLst>
        </pc:picChg>
      </pc:sldChg>
      <pc:sldChg chg="addSp modSp">
        <pc:chgData name="Ramanayaka A.M. it18021912" userId="S::it18021912@my.sliit.lk::46e38890-6e55-41d9-bf83-330f4af0ddae" providerId="AD" clId="Web-{0ACFB29F-A0CA-0000-811F-7E1BB581783B}" dt="2021-03-10T06:17:21.169" v="17" actId="1076"/>
        <pc:sldMkLst>
          <pc:docMk/>
          <pc:sldMk cId="361011546" sldId="306"/>
        </pc:sldMkLst>
        <pc:picChg chg="add mod">
          <ac:chgData name="Ramanayaka A.M. it18021912" userId="S::it18021912@my.sliit.lk::46e38890-6e55-41d9-bf83-330f4af0ddae" providerId="AD" clId="Web-{0ACFB29F-A0CA-0000-811F-7E1BB581783B}" dt="2021-03-10T06:17:21.169" v="17" actId="1076"/>
          <ac:picMkLst>
            <pc:docMk/>
            <pc:sldMk cId="361011546" sldId="306"/>
            <ac:picMk id="3" creationId="{ADE12B10-C18E-4BC8-91F3-089D8429A19F}"/>
          </ac:picMkLst>
        </pc:picChg>
      </pc:sldChg>
      <pc:sldChg chg="del">
        <pc:chgData name="Ramanayaka A.M. it18021912" userId="S::it18021912@my.sliit.lk::46e38890-6e55-41d9-bf83-330f4af0ddae" providerId="AD" clId="Web-{0ACFB29F-A0CA-0000-811F-7E1BB581783B}" dt="2021-03-10T06:28:29.792" v="18"/>
        <pc:sldMkLst>
          <pc:docMk/>
          <pc:sldMk cId="3704444728" sldId="366"/>
        </pc:sldMkLst>
      </pc:sldChg>
    </pc:docChg>
  </pc:docChgLst>
  <pc:docChgLst>
    <pc:chgData name="Renuharshatha A. it18034400" userId="S::it18034400@my.sliit.lk::b5224bbf-3f07-41e9-870f-8428b763ea44" providerId="AD" clId="Web-{D213C74D-E66B-61EB-61EB-9FC0897C55A4}"/>
    <pc:docChg chg="modSld">
      <pc:chgData name="Renuharshatha A. it18034400" userId="S::it18034400@my.sliit.lk::b5224bbf-3f07-41e9-870f-8428b763ea44" providerId="AD" clId="Web-{D213C74D-E66B-61EB-61EB-9FC0897C55A4}" dt="2021-03-10T04:12:18.252" v="42"/>
      <pc:docMkLst>
        <pc:docMk/>
      </pc:docMkLst>
      <pc:sldChg chg="addSp delSp modSp">
        <pc:chgData name="Renuharshatha A. it18034400" userId="S::it18034400@my.sliit.lk::b5224bbf-3f07-41e9-870f-8428b763ea44" providerId="AD" clId="Web-{D213C74D-E66B-61EB-61EB-9FC0897C55A4}" dt="2021-03-10T04:12:18.252" v="42"/>
        <pc:sldMkLst>
          <pc:docMk/>
          <pc:sldMk cId="0" sldId="257"/>
        </pc:sldMkLst>
        <pc:spChg chg="add del mod">
          <ac:chgData name="Renuharshatha A. it18034400" userId="S::it18034400@my.sliit.lk::b5224bbf-3f07-41e9-870f-8428b763ea44" providerId="AD" clId="Web-{D213C74D-E66B-61EB-61EB-9FC0897C55A4}" dt="2021-03-10T04:07:39.777" v="10"/>
          <ac:spMkLst>
            <pc:docMk/>
            <pc:sldMk cId="0" sldId="257"/>
            <ac:spMk id="2" creationId="{9CB15A42-290B-4435-88DE-2EEA85E9FB4B}"/>
          </ac:spMkLst>
        </pc:spChg>
        <pc:spChg chg="add mod">
          <ac:chgData name="Renuharshatha A. it18034400" userId="S::it18034400@my.sliit.lk::b5224bbf-3f07-41e9-870f-8428b763ea44" providerId="AD" clId="Web-{D213C74D-E66B-61EB-61EB-9FC0897C55A4}" dt="2021-03-10T04:12:18.080" v="40" actId="20577"/>
          <ac:spMkLst>
            <pc:docMk/>
            <pc:sldMk cId="0" sldId="257"/>
            <ac:spMk id="20" creationId="{3543A766-C2B1-4020-81E0-F717F20416EB}"/>
          </ac:spMkLst>
        </pc:spChg>
        <pc:spChg chg="add mod">
          <ac:chgData name="Renuharshatha A. it18034400" userId="S::it18034400@my.sliit.lk::b5224bbf-3f07-41e9-870f-8428b763ea44" providerId="AD" clId="Web-{D213C74D-E66B-61EB-61EB-9FC0897C55A4}" dt="2021-03-10T04:12:18.252" v="42"/>
          <ac:spMkLst>
            <pc:docMk/>
            <pc:sldMk cId="0" sldId="257"/>
            <ac:spMk id="24" creationId="{BE4F93EC-FF8A-47F2-A559-B2B043980B5A}"/>
          </ac:spMkLst>
        </pc:spChg>
        <pc:spChg chg="add">
          <ac:chgData name="Renuharshatha A. it18034400" userId="S::it18034400@my.sliit.lk::b5224bbf-3f07-41e9-870f-8428b763ea44" providerId="AD" clId="Web-{D213C74D-E66B-61EB-61EB-9FC0897C55A4}" dt="2021-03-10T04:12:13.439" v="37"/>
          <ac:spMkLst>
            <pc:docMk/>
            <pc:sldMk cId="0" sldId="257"/>
            <ac:spMk id="26" creationId="{F691797F-FA71-432D-939E-586472ADBAD5}"/>
          </ac:spMkLst>
        </pc:spChg>
        <pc:spChg chg="add">
          <ac:chgData name="Renuharshatha A. it18034400" userId="S::it18034400@my.sliit.lk::b5224bbf-3f07-41e9-870f-8428b763ea44" providerId="AD" clId="Web-{D213C74D-E66B-61EB-61EB-9FC0897C55A4}" dt="2021-03-10T04:12:13.533" v="38"/>
          <ac:spMkLst>
            <pc:docMk/>
            <pc:sldMk cId="0" sldId="257"/>
            <ac:spMk id="27" creationId="{BEFAEA4E-DE05-4419-A429-EC37A8A34F49}"/>
          </ac:spMkLst>
        </pc:spChg>
        <pc:spChg chg="add">
          <ac:chgData name="Renuharshatha A. it18034400" userId="S::it18034400@my.sliit.lk::b5224bbf-3f07-41e9-870f-8428b763ea44" providerId="AD" clId="Web-{D213C74D-E66B-61EB-61EB-9FC0897C55A4}" dt="2021-03-10T04:12:15.986" v="39"/>
          <ac:spMkLst>
            <pc:docMk/>
            <pc:sldMk cId="0" sldId="257"/>
            <ac:spMk id="28" creationId="{B65338EE-4109-410B-81AC-F017CDE060D4}"/>
          </ac:spMkLst>
        </pc:spChg>
        <pc:spChg chg="del mod">
          <ac:chgData name="Renuharshatha A. it18034400" userId="S::it18034400@my.sliit.lk::b5224bbf-3f07-41e9-870f-8428b763ea44" providerId="AD" clId="Web-{D213C74D-E66B-61EB-61EB-9FC0897C55A4}" dt="2021-03-10T04:07:02.761" v="3"/>
          <ac:spMkLst>
            <pc:docMk/>
            <pc:sldMk cId="0" sldId="257"/>
            <ac:spMk id="1891" creationId="{00000000-0000-0000-0000-000000000000}"/>
          </ac:spMkLst>
        </pc:spChg>
        <pc:grpChg chg="add mod">
          <ac:chgData name="Renuharshatha A. it18034400" userId="S::it18034400@my.sliit.lk::b5224bbf-3f07-41e9-870f-8428b763ea44" providerId="AD" clId="Web-{D213C74D-E66B-61EB-61EB-9FC0897C55A4}" dt="2021-03-10T04:10:07.030" v="21" actId="1076"/>
          <ac:grpSpMkLst>
            <pc:docMk/>
            <pc:sldMk cId="0" sldId="257"/>
            <ac:grpSpMk id="3" creationId="{89B33839-4F47-49A4-BAB8-EAB8B5FC5B43}"/>
          </ac:grpSpMkLst>
        </pc:grpChg>
        <pc:grpChg chg="add mod">
          <ac:chgData name="Renuharshatha A. it18034400" userId="S::it18034400@my.sliit.lk::b5224bbf-3f07-41e9-870f-8428b763ea44" providerId="AD" clId="Web-{D213C74D-E66B-61EB-61EB-9FC0897C55A4}" dt="2021-03-10T04:10:12.468" v="22" actId="1076"/>
          <ac:grpSpMkLst>
            <pc:docMk/>
            <pc:sldMk cId="0" sldId="257"/>
            <ac:grpSpMk id="4" creationId="{A2E22335-3B5C-4672-B17F-B0BCF4634F82}"/>
          </ac:grpSpMkLst>
        </pc:grpChg>
        <pc:grpChg chg="add mod">
          <ac:chgData name="Renuharshatha A. it18034400" userId="S::it18034400@my.sliit.lk::b5224bbf-3f07-41e9-870f-8428b763ea44" providerId="AD" clId="Web-{D213C74D-E66B-61EB-61EB-9FC0897C55A4}" dt="2021-03-10T04:10:18.781" v="23" actId="1076"/>
          <ac:grpSpMkLst>
            <pc:docMk/>
            <pc:sldMk cId="0" sldId="257"/>
            <ac:grpSpMk id="12" creationId="{399D92D5-8EC0-400D-88F9-5A96EE3A8456}"/>
          </ac:grpSpMkLst>
        </pc:grpChg>
        <pc:grpChg chg="add mod">
          <ac:chgData name="Renuharshatha A. it18034400" userId="S::it18034400@my.sliit.lk::b5224bbf-3f07-41e9-870f-8428b763ea44" providerId="AD" clId="Web-{D213C74D-E66B-61EB-61EB-9FC0897C55A4}" dt="2021-03-10T04:10:53.063" v="24" actId="1076"/>
          <ac:grpSpMkLst>
            <pc:docMk/>
            <pc:sldMk cId="0" sldId="257"/>
            <ac:grpSpMk id="16" creationId="{2AC8D32A-BD41-4764-A305-7A460D63A9EA}"/>
          </ac:grpSpMkLst>
        </pc:grpChg>
      </pc:sldChg>
      <pc:sldChg chg="addSp delSp modSp">
        <pc:chgData name="Renuharshatha A. it18034400" userId="S::it18034400@my.sliit.lk::b5224bbf-3f07-41e9-870f-8428b763ea44" providerId="AD" clId="Web-{D213C74D-E66B-61EB-61EB-9FC0897C55A4}" dt="2021-03-10T04:08:33.809" v="12"/>
        <pc:sldMkLst>
          <pc:docMk/>
          <pc:sldMk cId="0" sldId="274"/>
        </pc:sldMkLst>
        <pc:picChg chg="mod">
          <ac:chgData name="Renuharshatha A. it18034400" userId="S::it18034400@my.sliit.lk::b5224bbf-3f07-41e9-870f-8428b763ea44" providerId="AD" clId="Web-{D213C74D-E66B-61EB-61EB-9FC0897C55A4}" dt="2021-03-10T04:08:29.263" v="11" actId="1076"/>
          <ac:picMkLst>
            <pc:docMk/>
            <pc:sldMk cId="0" sldId="274"/>
            <ac:picMk id="4" creationId="{8483DB1B-602A-4795-9336-BE4802AAC0BC}"/>
          </ac:picMkLst>
        </pc:picChg>
        <pc:picChg chg="add del mod">
          <ac:chgData name="Renuharshatha A. it18034400" userId="S::it18034400@my.sliit.lk::b5224bbf-3f07-41e9-870f-8428b763ea44" providerId="AD" clId="Web-{D213C74D-E66B-61EB-61EB-9FC0897C55A4}" dt="2021-03-10T04:08:33.809" v="12"/>
          <ac:picMkLst>
            <pc:docMk/>
            <pc:sldMk cId="0" sldId="274"/>
            <ac:picMk id="9" creationId="{816E35A8-F26F-46AE-B15D-D87A437B8306}"/>
          </ac:picMkLst>
        </pc:picChg>
      </pc:sldChg>
    </pc:docChg>
  </pc:docChgLst>
  <pc:docChgLst>
    <pc:chgData name="Wishvajith B.L.D.V. it18032666" userId="S::it18032666@my.sliit.lk::8bedbe07-e535-41e7-9f9d-682c98a65af4" providerId="AD" clId="Web-{0CD15A27-20AF-DD60-9DF4-9424CEBB84C8}"/>
    <pc:docChg chg="addSld delSld modSld sldOrd">
      <pc:chgData name="Wishvajith B.L.D.V. it18032666" userId="S::it18032666@my.sliit.lk::8bedbe07-e535-41e7-9f9d-682c98a65af4" providerId="AD" clId="Web-{0CD15A27-20AF-DD60-9DF4-9424CEBB84C8}" dt="2021-03-09T06:39:53.916" v="415" actId="1076"/>
      <pc:docMkLst>
        <pc:docMk/>
      </pc:docMkLst>
      <pc:sldChg chg="modSp">
        <pc:chgData name="Wishvajith B.L.D.V. it18032666" userId="S::it18032666@my.sliit.lk::8bedbe07-e535-41e7-9f9d-682c98a65af4" providerId="AD" clId="Web-{0CD15A27-20AF-DD60-9DF4-9424CEBB84C8}" dt="2021-03-09T06:09:59.423" v="1" actId="20577"/>
        <pc:sldMkLst>
          <pc:docMk/>
          <pc:sldMk cId="0" sldId="274"/>
        </pc:sldMkLst>
        <pc:spChg chg="mod">
          <ac:chgData name="Wishvajith B.L.D.V. it18032666" userId="S::it18032666@my.sliit.lk::8bedbe07-e535-41e7-9f9d-682c98a65af4" providerId="AD" clId="Web-{0CD15A27-20AF-DD60-9DF4-9424CEBB84C8}" dt="2021-03-09T06:09:59.423" v="1" actId="20577"/>
          <ac:spMkLst>
            <pc:docMk/>
            <pc:sldMk cId="0" sldId="274"/>
            <ac:spMk id="3012" creationId="{00000000-0000-0000-0000-000000000000}"/>
          </ac:spMkLst>
        </pc:spChg>
      </pc:sldChg>
      <pc:sldChg chg="modSp add ord replId">
        <pc:chgData name="Wishvajith B.L.D.V. it18032666" userId="S::it18032666@my.sliit.lk::8bedbe07-e535-41e7-9f9d-682c98a65af4" providerId="AD" clId="Web-{0CD15A27-20AF-DD60-9DF4-9424CEBB84C8}" dt="2021-03-09T06:13:54.928" v="27" actId="1076"/>
        <pc:sldMkLst>
          <pc:docMk/>
          <pc:sldMk cId="2003452195" sldId="334"/>
        </pc:sldMkLst>
        <pc:spChg chg="mod">
          <ac:chgData name="Wishvajith B.L.D.V. it18032666" userId="S::it18032666@my.sliit.lk::8bedbe07-e535-41e7-9f9d-682c98a65af4" providerId="AD" clId="Web-{0CD15A27-20AF-DD60-9DF4-9424CEBB84C8}" dt="2021-03-09T06:13:54.928" v="27" actId="1076"/>
          <ac:spMkLst>
            <pc:docMk/>
            <pc:sldMk cId="2003452195" sldId="334"/>
            <ac:spMk id="11" creationId="{1187E8C9-F3F9-4090-ABEC-38B81CBC5BDF}"/>
          </ac:spMkLst>
        </pc:spChg>
      </pc:sldChg>
      <pc:sldChg chg="addSp delSp modSp add ord replId">
        <pc:chgData name="Wishvajith B.L.D.V. it18032666" userId="S::it18032666@my.sliit.lk::8bedbe07-e535-41e7-9f9d-682c98a65af4" providerId="AD" clId="Web-{0CD15A27-20AF-DD60-9DF4-9424CEBB84C8}" dt="2021-03-09T06:23:04.565" v="107" actId="20577"/>
        <pc:sldMkLst>
          <pc:docMk/>
          <pc:sldMk cId="395997373" sldId="335"/>
        </pc:sldMkLst>
        <pc:spChg chg="mod">
          <ac:chgData name="Wishvajith B.L.D.V. it18032666" userId="S::it18032666@my.sliit.lk::8bedbe07-e535-41e7-9f9d-682c98a65af4" providerId="AD" clId="Web-{0CD15A27-20AF-DD60-9DF4-9424CEBB84C8}" dt="2021-03-09T06:23:04.565" v="107" actId="20577"/>
          <ac:spMkLst>
            <pc:docMk/>
            <pc:sldMk cId="395997373" sldId="335"/>
            <ac:spMk id="3" creationId="{E2BCB207-7712-0C45-83A2-1E88F41D2C07}"/>
          </ac:spMkLst>
        </pc:spChg>
        <pc:spChg chg="mod">
          <ac:chgData name="Wishvajith B.L.D.V. it18032666" userId="S::it18032666@my.sliit.lk::8bedbe07-e535-41e7-9f9d-682c98a65af4" providerId="AD" clId="Web-{0CD15A27-20AF-DD60-9DF4-9424CEBB84C8}" dt="2021-03-09T06:17:46.355" v="36" actId="1076"/>
          <ac:spMkLst>
            <pc:docMk/>
            <pc:sldMk cId="395997373" sldId="335"/>
            <ac:spMk id="4" creationId="{BB7DC9FC-0128-FF4A-A09A-5A99660B0BFF}"/>
          </ac:spMkLst>
        </pc:spChg>
        <pc:spChg chg="add del mod">
          <ac:chgData name="Wishvajith B.L.D.V. it18032666" userId="S::it18032666@my.sliit.lk::8bedbe07-e535-41e7-9f9d-682c98a65af4" providerId="AD" clId="Web-{0CD15A27-20AF-DD60-9DF4-9424CEBB84C8}" dt="2021-03-09T06:22:00.783" v="82"/>
          <ac:spMkLst>
            <pc:docMk/>
            <pc:sldMk cId="395997373" sldId="335"/>
            <ac:spMk id="5" creationId="{D0C3DBD9-3E7F-B045-8A4F-B9CD089014AB}"/>
          </ac:spMkLst>
        </pc:spChg>
        <pc:spChg chg="mod">
          <ac:chgData name="Wishvajith B.L.D.V. it18032666" userId="S::it18032666@my.sliit.lk::8bedbe07-e535-41e7-9f9d-682c98a65af4" providerId="AD" clId="Web-{0CD15A27-20AF-DD60-9DF4-9424CEBB84C8}" dt="2021-03-09T06:17:54.808" v="41" actId="1076"/>
          <ac:spMkLst>
            <pc:docMk/>
            <pc:sldMk cId="395997373" sldId="335"/>
            <ac:spMk id="8" creationId="{F2BAC9B2-CAF7-46E2-AC09-1B52D4CD0FB8}"/>
          </ac:spMkLst>
        </pc:spChg>
        <pc:spChg chg="add del mod">
          <ac:chgData name="Wishvajith B.L.D.V. it18032666" userId="S::it18032666@my.sliit.lk::8bedbe07-e535-41e7-9f9d-682c98a65af4" providerId="AD" clId="Web-{0CD15A27-20AF-DD60-9DF4-9424CEBB84C8}" dt="2021-03-09T06:17:51.402" v="38"/>
          <ac:spMkLst>
            <pc:docMk/>
            <pc:sldMk cId="395997373" sldId="335"/>
            <ac:spMk id="10" creationId="{9B34C47E-65FF-41A3-890C-0B83865362D0}"/>
          </ac:spMkLst>
        </pc:spChg>
        <pc:picChg chg="add del mod">
          <ac:chgData name="Wishvajith B.L.D.V. it18032666" userId="S::it18032666@my.sliit.lk::8bedbe07-e535-41e7-9f9d-682c98a65af4" providerId="AD" clId="Web-{0CD15A27-20AF-DD60-9DF4-9424CEBB84C8}" dt="2021-03-09T06:18:26.184" v="45"/>
          <ac:picMkLst>
            <pc:docMk/>
            <pc:sldMk cId="395997373" sldId="335"/>
            <ac:picMk id="9" creationId="{29782210-B7C5-428D-AA2B-148455BCADF4}"/>
          </ac:picMkLst>
        </pc:picChg>
        <pc:picChg chg="add del mod">
          <ac:chgData name="Wishvajith B.L.D.V. it18032666" userId="S::it18032666@my.sliit.lk::8bedbe07-e535-41e7-9f9d-682c98a65af4" providerId="AD" clId="Web-{0CD15A27-20AF-DD60-9DF4-9424CEBB84C8}" dt="2021-03-09T06:20:33.718" v="54"/>
          <ac:picMkLst>
            <pc:docMk/>
            <pc:sldMk cId="395997373" sldId="335"/>
            <ac:picMk id="11" creationId="{4FF2D5E0-0741-48F1-8DF4-CC8AF29AC27F}"/>
          </ac:picMkLst>
        </pc:picChg>
      </pc:sldChg>
      <pc:sldChg chg="add del replId">
        <pc:chgData name="Wishvajith B.L.D.V. it18032666" userId="S::it18032666@my.sliit.lk::8bedbe07-e535-41e7-9f9d-682c98a65af4" providerId="AD" clId="Web-{0CD15A27-20AF-DD60-9DF4-9424CEBB84C8}" dt="2021-03-09T06:24:27.083" v="109"/>
        <pc:sldMkLst>
          <pc:docMk/>
          <pc:sldMk cId="3806711605" sldId="336"/>
        </pc:sldMkLst>
      </pc:sldChg>
      <pc:sldChg chg="addSp delSp modSp add ord replId">
        <pc:chgData name="Wishvajith B.L.D.V. it18032666" userId="S::it18032666@my.sliit.lk::8bedbe07-e535-41e7-9f9d-682c98a65af4" providerId="AD" clId="Web-{0CD15A27-20AF-DD60-9DF4-9424CEBB84C8}" dt="2021-03-09T06:28:23.479" v="187"/>
        <pc:sldMkLst>
          <pc:docMk/>
          <pc:sldMk cId="4266992674" sldId="336"/>
        </pc:sldMkLst>
        <pc:spChg chg="add del mod">
          <ac:chgData name="Wishvajith B.L.D.V. it18032666" userId="S::it18032666@my.sliit.lk::8bedbe07-e535-41e7-9f9d-682c98a65af4" providerId="AD" clId="Web-{0CD15A27-20AF-DD60-9DF4-9424CEBB84C8}" dt="2021-03-09T06:26:19.179" v="158"/>
          <ac:spMkLst>
            <pc:docMk/>
            <pc:sldMk cId="4266992674" sldId="336"/>
            <ac:spMk id="3" creationId="{6129818F-557A-4891-8AD5-A85532CD0698}"/>
          </ac:spMkLst>
        </pc:spChg>
        <pc:spChg chg="mod">
          <ac:chgData name="Wishvajith B.L.D.V. it18032666" userId="S::it18032666@my.sliit.lk::8bedbe07-e535-41e7-9f9d-682c98a65af4" providerId="AD" clId="Web-{0CD15A27-20AF-DD60-9DF4-9424CEBB84C8}" dt="2021-03-09T06:28:00.353" v="183" actId="20577"/>
          <ac:spMkLst>
            <pc:docMk/>
            <pc:sldMk cId="4266992674" sldId="336"/>
            <ac:spMk id="8" creationId="{2A9E74CF-8C5A-44CE-9E0E-BE2E71DC2E14}"/>
          </ac:spMkLst>
        </pc:spChg>
        <pc:spChg chg="del">
          <ac:chgData name="Wishvajith B.L.D.V. it18032666" userId="S::it18032666@my.sliit.lk::8bedbe07-e535-41e7-9f9d-682c98a65af4" providerId="AD" clId="Web-{0CD15A27-20AF-DD60-9DF4-9424CEBB84C8}" dt="2021-03-09T06:25:57.928" v="154"/>
          <ac:spMkLst>
            <pc:docMk/>
            <pc:sldMk cId="4266992674" sldId="336"/>
            <ac:spMk id="21" creationId="{6A067B13-6D58-434A-BE4F-B8BAEBAAFDD7}"/>
          </ac:spMkLst>
        </pc:spChg>
        <pc:graphicFrameChg chg="add del mod modGraphic">
          <ac:chgData name="Wishvajith B.L.D.V. it18032666" userId="S::it18032666@my.sliit.lk::8bedbe07-e535-41e7-9f9d-682c98a65af4" providerId="AD" clId="Web-{0CD15A27-20AF-DD60-9DF4-9424CEBB84C8}" dt="2021-03-09T06:28:16.682" v="185"/>
          <ac:graphicFrameMkLst>
            <pc:docMk/>
            <pc:sldMk cId="4266992674" sldId="336"/>
            <ac:graphicFrameMk id="4" creationId="{350F3691-A0FC-47B4-B4C5-F8311A8F9902}"/>
          </ac:graphicFrameMkLst>
        </pc:graphicFrameChg>
        <pc:graphicFrameChg chg="del mod modGraphic">
          <ac:chgData name="Wishvajith B.L.D.V. it18032666" userId="S::it18032666@my.sliit.lk::8bedbe07-e535-41e7-9f9d-682c98a65af4" providerId="AD" clId="Web-{0CD15A27-20AF-DD60-9DF4-9424CEBB84C8}" dt="2021-03-09T06:25:54.835" v="153"/>
          <ac:graphicFrameMkLst>
            <pc:docMk/>
            <pc:sldMk cId="4266992674" sldId="336"/>
            <ac:graphicFrameMk id="9" creationId="{B5BD4936-D8C6-451B-8DA6-437E452B3C9F}"/>
          </ac:graphicFrameMkLst>
        </pc:graphicFrameChg>
        <pc:picChg chg="del">
          <ac:chgData name="Wishvajith B.L.D.V. it18032666" userId="S::it18032666@my.sliit.lk::8bedbe07-e535-41e7-9f9d-682c98a65af4" providerId="AD" clId="Web-{0CD15A27-20AF-DD60-9DF4-9424CEBB84C8}" dt="2021-03-09T06:25:31.178" v="142"/>
          <ac:picMkLst>
            <pc:docMk/>
            <pc:sldMk cId="4266992674" sldId="336"/>
            <ac:picMk id="11" creationId="{0F773073-EFA8-4424-8268-E71B5FAE403D}"/>
          </ac:picMkLst>
        </pc:picChg>
        <pc:picChg chg="del">
          <ac:chgData name="Wishvajith B.L.D.V. it18032666" userId="S::it18032666@my.sliit.lk::8bedbe07-e535-41e7-9f9d-682c98a65af4" providerId="AD" clId="Web-{0CD15A27-20AF-DD60-9DF4-9424CEBB84C8}" dt="2021-03-09T06:25:31.178" v="141"/>
          <ac:picMkLst>
            <pc:docMk/>
            <pc:sldMk cId="4266992674" sldId="336"/>
            <ac:picMk id="13" creationId="{DE7A9C62-C717-4171-97A0-4AEAE7AE4408}"/>
          </ac:picMkLst>
        </pc:picChg>
        <pc:picChg chg="del">
          <ac:chgData name="Wishvajith B.L.D.V. it18032666" userId="S::it18032666@my.sliit.lk::8bedbe07-e535-41e7-9f9d-682c98a65af4" providerId="AD" clId="Web-{0CD15A27-20AF-DD60-9DF4-9424CEBB84C8}" dt="2021-03-09T06:25:31.178" v="140"/>
          <ac:picMkLst>
            <pc:docMk/>
            <pc:sldMk cId="4266992674" sldId="336"/>
            <ac:picMk id="14" creationId="{3F31D8FE-E5DC-4277-AE70-1BFBF7C50338}"/>
          </ac:picMkLst>
        </pc:picChg>
        <pc:picChg chg="del">
          <ac:chgData name="Wishvajith B.L.D.V. it18032666" userId="S::it18032666@my.sliit.lk::8bedbe07-e535-41e7-9f9d-682c98a65af4" providerId="AD" clId="Web-{0CD15A27-20AF-DD60-9DF4-9424CEBB84C8}" dt="2021-03-09T06:25:31.178" v="139"/>
          <ac:picMkLst>
            <pc:docMk/>
            <pc:sldMk cId="4266992674" sldId="336"/>
            <ac:picMk id="15" creationId="{ECB347B4-4891-45CC-A5DD-3CA7DA5FB6C0}"/>
          </ac:picMkLst>
        </pc:picChg>
        <pc:picChg chg="del">
          <ac:chgData name="Wishvajith B.L.D.V. it18032666" userId="S::it18032666@my.sliit.lk::8bedbe07-e535-41e7-9f9d-682c98a65af4" providerId="AD" clId="Web-{0CD15A27-20AF-DD60-9DF4-9424CEBB84C8}" dt="2021-03-09T06:25:31.178" v="138"/>
          <ac:picMkLst>
            <pc:docMk/>
            <pc:sldMk cId="4266992674" sldId="336"/>
            <ac:picMk id="16" creationId="{7499C2CC-7E2B-4AF5-98E9-FD3E102BE633}"/>
          </ac:picMkLst>
        </pc:picChg>
        <pc:picChg chg="del mod">
          <ac:chgData name="Wishvajith B.L.D.V. it18032666" userId="S::it18032666@my.sliit.lk::8bedbe07-e535-41e7-9f9d-682c98a65af4" providerId="AD" clId="Web-{0CD15A27-20AF-DD60-9DF4-9424CEBB84C8}" dt="2021-03-09T06:28:23.479" v="187"/>
          <ac:picMkLst>
            <pc:docMk/>
            <pc:sldMk cId="4266992674" sldId="336"/>
            <ac:picMk id="17" creationId="{19E878A5-E916-46EA-9A38-362B4F5A265F}"/>
          </ac:picMkLst>
        </pc:picChg>
        <pc:picChg chg="del">
          <ac:chgData name="Wishvajith B.L.D.V. it18032666" userId="S::it18032666@my.sliit.lk::8bedbe07-e535-41e7-9f9d-682c98a65af4" providerId="AD" clId="Web-{0CD15A27-20AF-DD60-9DF4-9424CEBB84C8}" dt="2021-03-09T06:25:31.178" v="137"/>
          <ac:picMkLst>
            <pc:docMk/>
            <pc:sldMk cId="4266992674" sldId="336"/>
            <ac:picMk id="18" creationId="{E619A63E-A19E-47A2-9818-62B1BB477B25}"/>
          </ac:picMkLst>
        </pc:picChg>
        <pc:picChg chg="del">
          <ac:chgData name="Wishvajith B.L.D.V. it18032666" userId="S::it18032666@my.sliit.lk::8bedbe07-e535-41e7-9f9d-682c98a65af4" providerId="AD" clId="Web-{0CD15A27-20AF-DD60-9DF4-9424CEBB84C8}" dt="2021-03-09T06:25:31.178" v="136"/>
          <ac:picMkLst>
            <pc:docMk/>
            <pc:sldMk cId="4266992674" sldId="336"/>
            <ac:picMk id="19" creationId="{92BF92B0-0738-491D-8C1D-8F446FC209EF}"/>
          </ac:picMkLst>
        </pc:picChg>
        <pc:picChg chg="del mod">
          <ac:chgData name="Wishvajith B.L.D.V. it18032666" userId="S::it18032666@my.sliit.lk::8bedbe07-e535-41e7-9f9d-682c98a65af4" providerId="AD" clId="Web-{0CD15A27-20AF-DD60-9DF4-9424CEBB84C8}" dt="2021-03-09T06:28:21.025" v="186"/>
          <ac:picMkLst>
            <pc:docMk/>
            <pc:sldMk cId="4266992674" sldId="336"/>
            <ac:picMk id="20" creationId="{6539B2E8-DB59-4808-812C-F8B94D078013}"/>
          </ac:picMkLst>
        </pc:picChg>
      </pc:sldChg>
      <pc:sldChg chg="addSp delSp modSp add replId">
        <pc:chgData name="Wishvajith B.L.D.V. it18032666" userId="S::it18032666@my.sliit.lk::8bedbe07-e535-41e7-9f9d-682c98a65af4" providerId="AD" clId="Web-{0CD15A27-20AF-DD60-9DF4-9424CEBB84C8}" dt="2021-03-09T06:39:53.916" v="415" actId="1076"/>
        <pc:sldMkLst>
          <pc:docMk/>
          <pc:sldMk cId="263172672" sldId="337"/>
        </pc:sldMkLst>
        <pc:spChg chg="add del mod">
          <ac:chgData name="Wishvajith B.L.D.V. it18032666" userId="S::it18032666@my.sliit.lk::8bedbe07-e535-41e7-9f9d-682c98a65af4" providerId="AD" clId="Web-{0CD15A27-20AF-DD60-9DF4-9424CEBB84C8}" dt="2021-03-09T06:30:48.310" v="222"/>
          <ac:spMkLst>
            <pc:docMk/>
            <pc:sldMk cId="263172672" sldId="337"/>
            <ac:spMk id="9" creationId="{8451D33E-F3FB-4F75-B24E-FE54F3046618}"/>
          </ac:spMkLst>
        </pc:spChg>
        <pc:graphicFrameChg chg="mod modGraphic">
          <ac:chgData name="Wishvajith B.L.D.V. it18032666" userId="S::it18032666@my.sliit.lk::8bedbe07-e535-41e7-9f9d-682c98a65af4" providerId="AD" clId="Web-{0CD15A27-20AF-DD60-9DF4-9424CEBB84C8}" dt="2021-03-09T06:39:52.260" v="414" actId="1076"/>
          <ac:graphicFrameMkLst>
            <pc:docMk/>
            <pc:sldMk cId="263172672" sldId="337"/>
            <ac:graphicFrameMk id="4" creationId="{350F3691-A0FC-47B4-B4C5-F8311A8F9902}"/>
          </ac:graphicFrameMkLst>
        </pc:graphicFrameChg>
        <pc:graphicFrameChg chg="add del mod">
          <ac:chgData name="Wishvajith B.L.D.V. it18032666" userId="S::it18032666@my.sliit.lk::8bedbe07-e535-41e7-9f9d-682c98a65af4" providerId="AD" clId="Web-{0CD15A27-20AF-DD60-9DF4-9424CEBB84C8}" dt="2021-03-09T06:30:48.310" v="223"/>
          <ac:graphicFrameMkLst>
            <pc:docMk/>
            <pc:sldMk cId="263172672" sldId="337"/>
            <ac:graphicFrameMk id="5" creationId="{3F1F1085-C4E3-4E7D-B2CA-0CF76843521A}"/>
          </ac:graphicFrameMkLst>
        </pc:graphicFrameChg>
        <pc:picChg chg="add mod">
          <ac:chgData name="Wishvajith B.L.D.V. it18032666" userId="S::it18032666@my.sliit.lk::8bedbe07-e535-41e7-9f9d-682c98a65af4" providerId="AD" clId="Web-{0CD15A27-20AF-DD60-9DF4-9424CEBB84C8}" dt="2021-03-09T06:39:35.962" v="403" actId="1076"/>
          <ac:picMkLst>
            <pc:docMk/>
            <pc:sldMk cId="263172672" sldId="337"/>
            <ac:picMk id="9" creationId="{2398DFFD-F1AE-4D42-B2AE-36EFC81DAD3C}"/>
          </ac:picMkLst>
        </pc:picChg>
        <pc:picChg chg="add mod">
          <ac:chgData name="Wishvajith B.L.D.V. it18032666" userId="S::it18032666@my.sliit.lk::8bedbe07-e535-41e7-9f9d-682c98a65af4" providerId="AD" clId="Web-{0CD15A27-20AF-DD60-9DF4-9424CEBB84C8}" dt="2021-03-09T06:39:38.384" v="405" actId="1076"/>
          <ac:picMkLst>
            <pc:docMk/>
            <pc:sldMk cId="263172672" sldId="337"/>
            <ac:picMk id="10" creationId="{81236040-0D11-41D5-A39E-58949E9DF5BC}"/>
          </ac:picMkLst>
        </pc:picChg>
        <pc:picChg chg="add mod">
          <ac:chgData name="Wishvajith B.L.D.V. it18032666" userId="S::it18032666@my.sliit.lk::8bedbe07-e535-41e7-9f9d-682c98a65af4" providerId="AD" clId="Web-{0CD15A27-20AF-DD60-9DF4-9424CEBB84C8}" dt="2021-03-09T06:39:41.041" v="407" actId="1076"/>
          <ac:picMkLst>
            <pc:docMk/>
            <pc:sldMk cId="263172672" sldId="337"/>
            <ac:picMk id="11" creationId="{C6AF4860-62BF-40DF-A630-3D300CB1FEE0}"/>
          </ac:picMkLst>
        </pc:picChg>
        <pc:picChg chg="add mod">
          <ac:chgData name="Wishvajith B.L.D.V. it18032666" userId="S::it18032666@my.sliit.lk::8bedbe07-e535-41e7-9f9d-682c98a65af4" providerId="AD" clId="Web-{0CD15A27-20AF-DD60-9DF4-9424CEBB84C8}" dt="2021-03-09T06:39:43.681" v="409" actId="1076"/>
          <ac:picMkLst>
            <pc:docMk/>
            <pc:sldMk cId="263172672" sldId="337"/>
            <ac:picMk id="12" creationId="{080E3217-6221-434E-93D3-FD79D84EA2D5}"/>
          </ac:picMkLst>
        </pc:picChg>
        <pc:picChg chg="add mod">
          <ac:chgData name="Wishvajith B.L.D.V. it18032666" userId="S::it18032666@my.sliit.lk::8bedbe07-e535-41e7-9f9d-682c98a65af4" providerId="AD" clId="Web-{0CD15A27-20AF-DD60-9DF4-9424CEBB84C8}" dt="2021-03-09T06:39:53.916" v="415" actId="1076"/>
          <ac:picMkLst>
            <pc:docMk/>
            <pc:sldMk cId="263172672" sldId="337"/>
            <ac:picMk id="13" creationId="{54383ABA-679A-4DE8-ABFD-8AA7CDC1F16E}"/>
          </ac:picMkLst>
        </pc:picChg>
        <pc:picChg chg="mod ord">
          <ac:chgData name="Wishvajith B.L.D.V. it18032666" userId="S::it18032666@my.sliit.lk::8bedbe07-e535-41e7-9f9d-682c98a65af4" providerId="AD" clId="Web-{0CD15A27-20AF-DD60-9DF4-9424CEBB84C8}" dt="2021-03-09T06:37:44.272" v="398"/>
          <ac:picMkLst>
            <pc:docMk/>
            <pc:sldMk cId="263172672" sldId="337"/>
            <ac:picMk id="17" creationId="{19E878A5-E916-46EA-9A38-362B4F5A265F}"/>
          </ac:picMkLst>
        </pc:picChg>
        <pc:picChg chg="del mod">
          <ac:chgData name="Wishvajith B.L.D.V. it18032666" userId="S::it18032666@my.sliit.lk::8bedbe07-e535-41e7-9f9d-682c98a65af4" providerId="AD" clId="Web-{0CD15A27-20AF-DD60-9DF4-9424CEBB84C8}" dt="2021-03-09T06:39:52.166" v="413"/>
          <ac:picMkLst>
            <pc:docMk/>
            <pc:sldMk cId="263172672" sldId="337"/>
            <ac:picMk id="20" creationId="{6539B2E8-DB59-4808-812C-F8B94D078013}"/>
          </ac:picMkLst>
        </pc:picChg>
      </pc:sldChg>
      <pc:sldChg chg="modSp add replId">
        <pc:chgData name="Wishvajith B.L.D.V. it18032666" userId="S::it18032666@my.sliit.lk::8bedbe07-e535-41e7-9f9d-682c98a65af4" providerId="AD" clId="Web-{0CD15A27-20AF-DD60-9DF4-9424CEBB84C8}" dt="2021-03-09T06:29:08.495" v="201" actId="20577"/>
        <pc:sldMkLst>
          <pc:docMk/>
          <pc:sldMk cId="970090089" sldId="338"/>
        </pc:sldMkLst>
        <pc:spChg chg="mod">
          <ac:chgData name="Wishvajith B.L.D.V. it18032666" userId="S::it18032666@my.sliit.lk::8bedbe07-e535-41e7-9f9d-682c98a65af4" providerId="AD" clId="Web-{0CD15A27-20AF-DD60-9DF4-9424CEBB84C8}" dt="2021-03-09T06:29:08.495" v="201" actId="20577"/>
          <ac:spMkLst>
            <pc:docMk/>
            <pc:sldMk cId="970090089" sldId="338"/>
            <ac:spMk id="3" creationId="{E2BCB207-7712-0C45-83A2-1E88F41D2C07}"/>
          </ac:spMkLst>
        </pc:spChg>
        <pc:spChg chg="mod">
          <ac:chgData name="Wishvajith B.L.D.V. it18032666" userId="S::it18032666@my.sliit.lk::8bedbe07-e535-41e7-9f9d-682c98a65af4" providerId="AD" clId="Web-{0CD15A27-20AF-DD60-9DF4-9424CEBB84C8}" dt="2021-03-09T06:28:58.401" v="199" actId="1076"/>
          <ac:spMkLst>
            <pc:docMk/>
            <pc:sldMk cId="970090089" sldId="338"/>
            <ac:spMk id="4" creationId="{BB7DC9FC-0128-FF4A-A09A-5A99660B0BFF}"/>
          </ac:spMkLst>
        </pc:spChg>
      </pc:sldChg>
    </pc:docChg>
  </pc:docChgLst>
  <pc:docChgLst>
    <pc:chgData name="Ramanayaka A.M. it18021912" userId="S::it18021912@my.sliit.lk::46e38890-6e55-41d9-bf83-330f4af0ddae" providerId="AD" clId="Web-{77C53E4D-1759-BC3B-1CC0-22FFFDC41E40}"/>
    <pc:docChg chg="modSld">
      <pc:chgData name="Ramanayaka A.M. it18021912" userId="S::it18021912@my.sliit.lk::46e38890-6e55-41d9-bf83-330f4af0ddae" providerId="AD" clId="Web-{77C53E4D-1759-BC3B-1CC0-22FFFDC41E40}" dt="2021-03-21T23:07:29.987" v="1" actId="1076"/>
      <pc:docMkLst>
        <pc:docMk/>
      </pc:docMkLst>
      <pc:sldChg chg="modSp">
        <pc:chgData name="Ramanayaka A.M. it18021912" userId="S::it18021912@my.sliit.lk::46e38890-6e55-41d9-bf83-330f4af0ddae" providerId="AD" clId="Web-{77C53E4D-1759-BC3B-1CC0-22FFFDC41E40}" dt="2021-03-21T23:07:29.987" v="1" actId="1076"/>
        <pc:sldMkLst>
          <pc:docMk/>
          <pc:sldMk cId="3972187079" sldId="391"/>
        </pc:sldMkLst>
        <pc:grpChg chg="mod">
          <ac:chgData name="Ramanayaka A.M. it18021912" userId="S::it18021912@my.sliit.lk::46e38890-6e55-41d9-bf83-330f4af0ddae" providerId="AD" clId="Web-{77C53E4D-1759-BC3B-1CC0-22FFFDC41E40}" dt="2021-03-21T23:07:29.987" v="1" actId="1076"/>
          <ac:grpSpMkLst>
            <pc:docMk/>
            <pc:sldMk cId="3972187079" sldId="391"/>
            <ac:grpSpMk id="22" creationId="{D4DC7959-6083-42D8-807B-2F85817C1DCD}"/>
          </ac:grpSpMkLst>
        </pc:grpChg>
      </pc:sldChg>
    </pc:docChg>
  </pc:docChgLst>
  <pc:docChgLst>
    <pc:chgData name="Ramanayaka A.M. it18021912" userId="S::it18021912@my.sliit.lk::46e38890-6e55-41d9-bf83-330f4af0ddae" providerId="AD" clId="Web-{0121EED5-1139-F08A-1CA5-3915CE0FD805}"/>
    <pc:docChg chg="addSld delSld modSld sldOrd">
      <pc:chgData name="Ramanayaka A.M. it18021912" userId="S::it18021912@my.sliit.lk::46e38890-6e55-41d9-bf83-330f4af0ddae" providerId="AD" clId="Web-{0121EED5-1139-F08A-1CA5-3915CE0FD805}" dt="2021-03-09T14:56:42.926" v="1096" actId="1076"/>
      <pc:docMkLst>
        <pc:docMk/>
      </pc:docMkLst>
      <pc:sldChg chg="addSp modSp">
        <pc:chgData name="Ramanayaka A.M. it18021912" userId="S::it18021912@my.sliit.lk::46e38890-6e55-41d9-bf83-330f4af0ddae" providerId="AD" clId="Web-{0121EED5-1139-F08A-1CA5-3915CE0FD805}" dt="2021-03-09T10:15:04.692" v="122" actId="1076"/>
        <pc:sldMkLst>
          <pc:docMk/>
          <pc:sldMk cId="361011546" sldId="306"/>
        </pc:sldMkLst>
        <pc:spChg chg="add mod">
          <ac:chgData name="Ramanayaka A.M. it18021912" userId="S::it18021912@my.sliit.lk::46e38890-6e55-41d9-bf83-330f4af0ddae" providerId="AD" clId="Web-{0121EED5-1139-F08A-1CA5-3915CE0FD805}" dt="2021-03-09T10:14:56.379" v="121" actId="1076"/>
          <ac:spMkLst>
            <pc:docMk/>
            <pc:sldMk cId="361011546" sldId="306"/>
            <ac:spMk id="2" creationId="{27EFB701-7023-4CF7-98F8-DE8E5153C887}"/>
          </ac:spMkLst>
        </pc:spChg>
        <pc:spChg chg="mod">
          <ac:chgData name="Ramanayaka A.M. it18021912" userId="S::it18021912@my.sliit.lk::46e38890-6e55-41d9-bf83-330f4af0ddae" providerId="AD" clId="Web-{0121EED5-1139-F08A-1CA5-3915CE0FD805}" dt="2021-03-09T10:15:04.692" v="122" actId="1076"/>
          <ac:spMkLst>
            <pc:docMk/>
            <pc:sldMk cId="361011546" sldId="306"/>
            <ac:spMk id="163" creationId="{3072498B-0B84-4E5B-B71E-9B2C41DD17EC}"/>
          </ac:spMkLst>
        </pc:spChg>
      </pc:sldChg>
      <pc:sldChg chg="addSp modSp">
        <pc:chgData name="Ramanayaka A.M. it18021912" userId="S::it18021912@my.sliit.lk::46e38890-6e55-41d9-bf83-330f4af0ddae" providerId="AD" clId="Web-{0121EED5-1139-F08A-1CA5-3915CE0FD805}" dt="2021-03-09T10:21:22.276" v="150" actId="1076"/>
        <pc:sldMkLst>
          <pc:docMk/>
          <pc:sldMk cId="3639662553" sldId="351"/>
        </pc:sldMkLst>
        <pc:spChg chg="add mod">
          <ac:chgData name="Ramanayaka A.M. it18021912" userId="S::it18021912@my.sliit.lk::46e38890-6e55-41d9-bf83-330f4af0ddae" providerId="AD" clId="Web-{0121EED5-1139-F08A-1CA5-3915CE0FD805}" dt="2021-03-09T10:15:56.505" v="126" actId="1076"/>
          <ac:spMkLst>
            <pc:docMk/>
            <pc:sldMk cId="3639662553" sldId="351"/>
            <ac:spMk id="4" creationId="{0581E664-302E-4F66-B751-24568622BF0B}"/>
          </ac:spMkLst>
        </pc:spChg>
        <pc:spChg chg="mod">
          <ac:chgData name="Ramanayaka A.M. it18021912" userId="S::it18021912@my.sliit.lk::46e38890-6e55-41d9-bf83-330f4af0ddae" providerId="AD" clId="Web-{0121EED5-1139-F08A-1CA5-3915CE0FD805}" dt="2021-03-09T10:21:22.276" v="150" actId="1076"/>
          <ac:spMkLst>
            <pc:docMk/>
            <pc:sldMk cId="3639662553" sldId="351"/>
            <ac:spMk id="7" creationId="{1D10B395-535E-4BB4-9741-B0445EF65FC1}"/>
          </ac:spMkLst>
        </pc:spChg>
        <pc:grpChg chg="add">
          <ac:chgData name="Ramanayaka A.M. it18021912" userId="S::it18021912@my.sliit.lk::46e38890-6e55-41d9-bf83-330f4af0ddae" providerId="AD" clId="Web-{0121EED5-1139-F08A-1CA5-3915CE0FD805}" dt="2021-03-09T10:15:27.677" v="123"/>
          <ac:grpSpMkLst>
            <pc:docMk/>
            <pc:sldMk cId="3639662553" sldId="351"/>
            <ac:grpSpMk id="8" creationId="{90C8645A-A6C2-4939-A4D2-1618D350F91B}"/>
          </ac:grpSpMkLst>
        </pc:grpChg>
      </pc:sldChg>
      <pc:sldChg chg="addSp delSp modSp">
        <pc:chgData name="Ramanayaka A.M. it18021912" userId="S::it18021912@my.sliit.lk::46e38890-6e55-41d9-bf83-330f4af0ddae" providerId="AD" clId="Web-{0121EED5-1139-F08A-1CA5-3915CE0FD805}" dt="2021-03-09T10:25:03.873" v="170" actId="20577"/>
        <pc:sldMkLst>
          <pc:docMk/>
          <pc:sldMk cId="1283738048" sldId="352"/>
        </pc:sldMkLst>
        <pc:spChg chg="mod">
          <ac:chgData name="Ramanayaka A.M. it18021912" userId="S::it18021912@my.sliit.lk::46e38890-6e55-41d9-bf83-330f4af0ddae" providerId="AD" clId="Web-{0121EED5-1139-F08A-1CA5-3915CE0FD805}" dt="2021-03-09T10:25:03.873" v="170" actId="20577"/>
          <ac:spMkLst>
            <pc:docMk/>
            <pc:sldMk cId="1283738048" sldId="352"/>
            <ac:spMk id="3" creationId="{9C1D22AB-56A3-4290-B49B-44D4A1039C0D}"/>
          </ac:spMkLst>
        </pc:spChg>
        <pc:spChg chg="add mod">
          <ac:chgData name="Ramanayaka A.M. it18021912" userId="S::it18021912@my.sliit.lk::46e38890-6e55-41d9-bf83-330f4af0ddae" providerId="AD" clId="Web-{0121EED5-1139-F08A-1CA5-3915CE0FD805}" dt="2021-03-09T10:17:42.523" v="135" actId="20577"/>
          <ac:spMkLst>
            <pc:docMk/>
            <pc:sldMk cId="1283738048" sldId="352"/>
            <ac:spMk id="11" creationId="{01CC2D57-63C7-48F6-82ED-42EA915857B0}"/>
          </ac:spMkLst>
        </pc:spChg>
        <pc:grpChg chg="add del">
          <ac:chgData name="Ramanayaka A.M. it18021912" userId="S::it18021912@my.sliit.lk::46e38890-6e55-41d9-bf83-330f4af0ddae" providerId="AD" clId="Web-{0121EED5-1139-F08A-1CA5-3915CE0FD805}" dt="2021-03-09T10:16:39.881" v="128"/>
          <ac:grpSpMkLst>
            <pc:docMk/>
            <pc:sldMk cId="1283738048" sldId="352"/>
            <ac:grpSpMk id="7" creationId="{1ACD3AC6-EA34-4F41-944B-9F213E0BFC9D}"/>
          </ac:grpSpMkLst>
        </pc:grpChg>
        <pc:picChg chg="add mod">
          <ac:chgData name="Ramanayaka A.M. it18021912" userId="S::it18021912@my.sliit.lk::46e38890-6e55-41d9-bf83-330f4af0ddae" providerId="AD" clId="Web-{0121EED5-1139-F08A-1CA5-3915CE0FD805}" dt="2021-03-09T10:17:00.350" v="130" actId="1076"/>
          <ac:picMkLst>
            <pc:docMk/>
            <pc:sldMk cId="1283738048" sldId="352"/>
            <ac:picMk id="9" creationId="{0455D164-7B9C-4CD5-90D8-DA6E83702EE7}"/>
          </ac:picMkLst>
        </pc:picChg>
      </pc:sldChg>
      <pc:sldChg chg="addSp delSp modSp new">
        <pc:chgData name="Ramanayaka A.M. it18021912" userId="S::it18021912@my.sliit.lk::46e38890-6e55-41d9-bf83-330f4af0ddae" providerId="AD" clId="Web-{0121EED5-1139-F08A-1CA5-3915CE0FD805}" dt="2021-03-09T10:27:35.141" v="187" actId="1076"/>
        <pc:sldMkLst>
          <pc:docMk/>
          <pc:sldMk cId="1372149868" sldId="356"/>
        </pc:sldMkLst>
        <pc:spChg chg="mod">
          <ac:chgData name="Ramanayaka A.M. it18021912" userId="S::it18021912@my.sliit.lk::46e38890-6e55-41d9-bf83-330f4af0ddae" providerId="AD" clId="Web-{0121EED5-1139-F08A-1CA5-3915CE0FD805}" dt="2021-03-09T09:41:26.223" v="93" actId="1076"/>
          <ac:spMkLst>
            <pc:docMk/>
            <pc:sldMk cId="1372149868" sldId="356"/>
            <ac:spMk id="2" creationId="{3CE08FAB-13E2-4E5E-B996-672320E02CF7}"/>
          </ac:spMkLst>
        </pc:spChg>
        <pc:spChg chg="mod">
          <ac:chgData name="Ramanayaka A.M. it18021912" userId="S::it18021912@my.sliit.lk::46e38890-6e55-41d9-bf83-330f4af0ddae" providerId="AD" clId="Web-{0121EED5-1139-F08A-1CA5-3915CE0FD805}" dt="2021-03-09T10:26:06.546" v="176" actId="1076"/>
          <ac:spMkLst>
            <pc:docMk/>
            <pc:sldMk cId="1372149868" sldId="356"/>
            <ac:spMk id="3" creationId="{AD5E8455-C646-4F85-9ECC-E588DF60B0EC}"/>
          </ac:spMkLst>
        </pc:spChg>
        <pc:spChg chg="add">
          <ac:chgData name="Ramanayaka A.M. it18021912" userId="S::it18021912@my.sliit.lk::46e38890-6e55-41d9-bf83-330f4af0ddae" providerId="AD" clId="Web-{0121EED5-1139-F08A-1CA5-3915CE0FD805}" dt="2021-03-09T10:18:16.492" v="137"/>
          <ac:spMkLst>
            <pc:docMk/>
            <pc:sldMk cId="1372149868" sldId="356"/>
            <ac:spMk id="8" creationId="{683363D3-8E0E-405F-8887-40DF71445273}"/>
          </ac:spMkLst>
        </pc:spChg>
        <pc:spChg chg="add mod">
          <ac:chgData name="Ramanayaka A.M. it18021912" userId="S::it18021912@my.sliit.lk::46e38890-6e55-41d9-bf83-330f4af0ddae" providerId="AD" clId="Web-{0121EED5-1139-F08A-1CA5-3915CE0FD805}" dt="2021-03-09T10:27:35.141" v="187" actId="1076"/>
          <ac:spMkLst>
            <pc:docMk/>
            <pc:sldMk cId="1372149868" sldId="356"/>
            <ac:spMk id="9" creationId="{DDAFF34B-90FA-464C-9743-3B39BECF84FC}"/>
          </ac:spMkLst>
        </pc:spChg>
        <pc:spChg chg="add del mod">
          <ac:chgData name="Ramanayaka A.M. it18021912" userId="S::it18021912@my.sliit.lk::46e38890-6e55-41d9-bf83-330f4af0ddae" providerId="AD" clId="Web-{0121EED5-1139-F08A-1CA5-3915CE0FD805}" dt="2021-03-09T10:26:53.953" v="180"/>
          <ac:spMkLst>
            <pc:docMk/>
            <pc:sldMk cId="1372149868" sldId="356"/>
            <ac:spMk id="10" creationId="{F4607169-417B-4E26-82A6-F13E1181C38A}"/>
          </ac:spMkLst>
        </pc:spChg>
        <pc:picChg chg="add mod">
          <ac:chgData name="Ramanayaka A.M. it18021912" userId="S::it18021912@my.sliit.lk::46e38890-6e55-41d9-bf83-330f4af0ddae" providerId="AD" clId="Web-{0121EED5-1139-F08A-1CA5-3915CE0FD805}" dt="2021-03-09T10:26:01.359" v="175" actId="1076"/>
          <ac:picMkLst>
            <pc:docMk/>
            <pc:sldMk cId="1372149868" sldId="356"/>
            <ac:picMk id="4" creationId="{26898811-6E19-484A-A877-FA8A69170999}"/>
          </ac:picMkLst>
        </pc:picChg>
        <pc:picChg chg="add">
          <ac:chgData name="Ramanayaka A.M. it18021912" userId="S::it18021912@my.sliit.lk::46e38890-6e55-41d9-bf83-330f4af0ddae" providerId="AD" clId="Web-{0121EED5-1139-F08A-1CA5-3915CE0FD805}" dt="2021-03-09T10:18:15.867" v="136"/>
          <ac:picMkLst>
            <pc:docMk/>
            <pc:sldMk cId="1372149868" sldId="356"/>
            <ac:picMk id="6" creationId="{A2208B1E-D4BC-4D73-9AE0-C8B6E357C8F5}"/>
          </ac:picMkLst>
        </pc:picChg>
      </pc:sldChg>
      <pc:sldChg chg="addSp delSp modSp new">
        <pc:chgData name="Ramanayaka A.M. it18021912" userId="S::it18021912@my.sliit.lk::46e38890-6e55-41d9-bf83-330f4af0ddae" providerId="AD" clId="Web-{0121EED5-1139-F08A-1CA5-3915CE0FD805}" dt="2021-03-09T11:42:47.419" v="407" actId="1076"/>
        <pc:sldMkLst>
          <pc:docMk/>
          <pc:sldMk cId="3746530309" sldId="360"/>
        </pc:sldMkLst>
        <pc:spChg chg="mod">
          <ac:chgData name="Ramanayaka A.M. it18021912" userId="S::it18021912@my.sliit.lk::46e38890-6e55-41d9-bf83-330f4af0ddae" providerId="AD" clId="Web-{0121EED5-1139-F08A-1CA5-3915CE0FD805}" dt="2021-03-09T10:18:58.399" v="146" actId="20577"/>
          <ac:spMkLst>
            <pc:docMk/>
            <pc:sldMk cId="3746530309" sldId="360"/>
            <ac:spMk id="2" creationId="{316E69D7-57C7-499A-9E0B-AD845376AE3F}"/>
          </ac:spMkLst>
        </pc:spChg>
        <pc:spChg chg="del">
          <ac:chgData name="Ramanayaka A.M. it18021912" userId="S::it18021912@my.sliit.lk::46e38890-6e55-41d9-bf83-330f4af0ddae" providerId="AD" clId="Web-{0121EED5-1139-F08A-1CA5-3915CE0FD805}" dt="2021-03-09T10:22:03.245" v="151"/>
          <ac:spMkLst>
            <pc:docMk/>
            <pc:sldMk cId="3746530309" sldId="360"/>
            <ac:spMk id="3" creationId="{28E1C277-35ED-4357-84B2-8BB9D9B9ED48}"/>
          </ac:spMkLst>
        </pc:spChg>
        <pc:spChg chg="add">
          <ac:chgData name="Ramanayaka A.M. it18021912" userId="S::it18021912@my.sliit.lk::46e38890-6e55-41d9-bf83-330f4af0ddae" providerId="AD" clId="Web-{0121EED5-1139-F08A-1CA5-3915CE0FD805}" dt="2021-03-09T10:18:29.523" v="140"/>
          <ac:spMkLst>
            <pc:docMk/>
            <pc:sldMk cId="3746530309" sldId="360"/>
            <ac:spMk id="7" creationId="{11F95F20-42CE-43A3-AE15-08A7DA406A4F}"/>
          </ac:spMkLst>
        </pc:spChg>
        <pc:spChg chg="add mod">
          <ac:chgData name="Ramanayaka A.M. it18021912" userId="S::it18021912@my.sliit.lk::46e38890-6e55-41d9-bf83-330f4af0ddae" providerId="AD" clId="Web-{0121EED5-1139-F08A-1CA5-3915CE0FD805}" dt="2021-03-09T11:42:47.419" v="407" actId="1076"/>
          <ac:spMkLst>
            <pc:docMk/>
            <pc:sldMk cId="3746530309" sldId="360"/>
            <ac:spMk id="35" creationId="{00B5B004-A7BB-4A58-AD6E-1D0CACA347F3}"/>
          </ac:spMkLst>
        </pc:spChg>
        <pc:graphicFrameChg chg="add mod modGraphic">
          <ac:chgData name="Ramanayaka A.M. it18021912" userId="S::it18021912@my.sliit.lk::46e38890-6e55-41d9-bf83-330f4af0ddae" providerId="AD" clId="Web-{0121EED5-1139-F08A-1CA5-3915CE0FD805}" dt="2021-03-09T11:41:42.697" v="398" actId="1076"/>
          <ac:graphicFrameMkLst>
            <pc:docMk/>
            <pc:sldMk cId="3746530309" sldId="360"/>
            <ac:graphicFrameMk id="9" creationId="{696CE18E-7741-4CFC-9586-E2ABA4F6C314}"/>
          </ac:graphicFrameMkLst>
        </pc:graphicFrameChg>
        <pc:picChg chg="add mod">
          <ac:chgData name="Ramanayaka A.M. it18021912" userId="S::it18021912@my.sliit.lk::46e38890-6e55-41d9-bf83-330f4af0ddae" providerId="AD" clId="Web-{0121EED5-1139-F08A-1CA5-3915CE0FD805}" dt="2021-03-09T11:41:42.494" v="389" actId="1076"/>
          <ac:picMkLst>
            <pc:docMk/>
            <pc:sldMk cId="3746530309" sldId="360"/>
            <ac:picMk id="3" creationId="{1190F91D-1B82-4D0E-AAF5-68FC579EBA5E}"/>
          </ac:picMkLst>
        </pc:picChg>
        <pc:picChg chg="add mod">
          <ac:chgData name="Ramanayaka A.M. it18021912" userId="S::it18021912@my.sliit.lk::46e38890-6e55-41d9-bf83-330f4af0ddae" providerId="AD" clId="Web-{0121EED5-1139-F08A-1CA5-3915CE0FD805}" dt="2021-03-09T11:41:47.759" v="399" actId="1076"/>
          <ac:picMkLst>
            <pc:docMk/>
            <pc:sldMk cId="3746530309" sldId="360"/>
            <ac:picMk id="4" creationId="{617BD173-B877-4CF9-B715-94CBFF444A24}"/>
          </ac:picMkLst>
        </pc:picChg>
        <pc:picChg chg="add">
          <ac:chgData name="Ramanayaka A.M. it18021912" userId="S::it18021912@my.sliit.lk::46e38890-6e55-41d9-bf83-330f4af0ddae" providerId="AD" clId="Web-{0121EED5-1139-F08A-1CA5-3915CE0FD805}" dt="2021-03-09T10:18:28.961" v="139"/>
          <ac:picMkLst>
            <pc:docMk/>
            <pc:sldMk cId="3746530309" sldId="360"/>
            <ac:picMk id="5" creationId="{69A0BC0F-4256-4DE3-A0C3-9E146D1A266C}"/>
          </ac:picMkLst>
        </pc:picChg>
        <pc:picChg chg="add mod">
          <ac:chgData name="Ramanayaka A.M. it18021912" userId="S::it18021912@my.sliit.lk::46e38890-6e55-41d9-bf83-330f4af0ddae" providerId="AD" clId="Web-{0121EED5-1139-F08A-1CA5-3915CE0FD805}" dt="2021-03-09T11:41:42.509" v="390" actId="1076"/>
          <ac:picMkLst>
            <pc:docMk/>
            <pc:sldMk cId="3746530309" sldId="360"/>
            <ac:picMk id="11" creationId="{5415BFFB-0693-4C5C-9E69-1F72BA006A11}"/>
          </ac:picMkLst>
        </pc:picChg>
        <pc:picChg chg="add mod">
          <ac:chgData name="Ramanayaka A.M. it18021912" userId="S::it18021912@my.sliit.lk::46e38890-6e55-41d9-bf83-330f4af0ddae" providerId="AD" clId="Web-{0121EED5-1139-F08A-1CA5-3915CE0FD805}" dt="2021-03-09T11:41:42.525" v="391" actId="1076"/>
          <ac:picMkLst>
            <pc:docMk/>
            <pc:sldMk cId="3746530309" sldId="360"/>
            <ac:picMk id="13" creationId="{2AC985DA-4284-4CD4-ADC8-49F4C150956C}"/>
          </ac:picMkLst>
        </pc:picChg>
        <pc:picChg chg="add mod">
          <ac:chgData name="Ramanayaka A.M. it18021912" userId="S::it18021912@my.sliit.lk::46e38890-6e55-41d9-bf83-330f4af0ddae" providerId="AD" clId="Web-{0121EED5-1139-F08A-1CA5-3915CE0FD805}" dt="2021-03-09T11:41:51.260" v="400" actId="1076"/>
          <ac:picMkLst>
            <pc:docMk/>
            <pc:sldMk cId="3746530309" sldId="360"/>
            <ac:picMk id="15" creationId="{9AB90D35-04E2-415A-A7EF-FC0108A6B718}"/>
          </ac:picMkLst>
        </pc:picChg>
        <pc:picChg chg="add mod">
          <ac:chgData name="Ramanayaka A.M. it18021912" userId="S::it18021912@my.sliit.lk::46e38890-6e55-41d9-bf83-330f4af0ddae" providerId="AD" clId="Web-{0121EED5-1139-F08A-1CA5-3915CE0FD805}" dt="2021-03-09T11:42:00.588" v="403" actId="1076"/>
          <ac:picMkLst>
            <pc:docMk/>
            <pc:sldMk cId="3746530309" sldId="360"/>
            <ac:picMk id="17" creationId="{70382E6B-855A-4326-9BED-38FBB1523373}"/>
          </ac:picMkLst>
        </pc:picChg>
        <pc:picChg chg="add mod">
          <ac:chgData name="Ramanayaka A.M. it18021912" userId="S::it18021912@my.sliit.lk::46e38890-6e55-41d9-bf83-330f4af0ddae" providerId="AD" clId="Web-{0121EED5-1139-F08A-1CA5-3915CE0FD805}" dt="2021-03-09T11:41:57.588" v="402" actId="1076"/>
          <ac:picMkLst>
            <pc:docMk/>
            <pc:sldMk cId="3746530309" sldId="360"/>
            <ac:picMk id="19" creationId="{E60A955A-E177-40C3-A31C-96A8F59755A7}"/>
          </ac:picMkLst>
        </pc:picChg>
        <pc:picChg chg="add mod">
          <ac:chgData name="Ramanayaka A.M. it18021912" userId="S::it18021912@my.sliit.lk::46e38890-6e55-41d9-bf83-330f4af0ddae" providerId="AD" clId="Web-{0121EED5-1139-F08A-1CA5-3915CE0FD805}" dt="2021-03-09T11:41:54.260" v="401" actId="1076"/>
          <ac:picMkLst>
            <pc:docMk/>
            <pc:sldMk cId="3746530309" sldId="360"/>
            <ac:picMk id="21" creationId="{FB75DC76-3486-4DF7-93E3-12D8D0651142}"/>
          </ac:picMkLst>
        </pc:picChg>
        <pc:picChg chg="add mod">
          <ac:chgData name="Ramanayaka A.M. it18021912" userId="S::it18021912@my.sliit.lk::46e38890-6e55-41d9-bf83-330f4af0ddae" providerId="AD" clId="Web-{0121EED5-1139-F08A-1CA5-3915CE0FD805}" dt="2021-03-09T11:41:42.556" v="392" actId="1076"/>
          <ac:picMkLst>
            <pc:docMk/>
            <pc:sldMk cId="3746530309" sldId="360"/>
            <ac:picMk id="23" creationId="{C3BCDCD1-CAFA-4DBD-A7CF-91C855390338}"/>
          </ac:picMkLst>
        </pc:picChg>
        <pc:picChg chg="add mod">
          <ac:chgData name="Ramanayaka A.M. it18021912" userId="S::it18021912@my.sliit.lk::46e38890-6e55-41d9-bf83-330f4af0ddae" providerId="AD" clId="Web-{0121EED5-1139-F08A-1CA5-3915CE0FD805}" dt="2021-03-09T11:41:42.572" v="393" actId="1076"/>
          <ac:picMkLst>
            <pc:docMk/>
            <pc:sldMk cId="3746530309" sldId="360"/>
            <ac:picMk id="25" creationId="{95926FC6-52A4-4C78-9825-9365DA9E8FA7}"/>
          </ac:picMkLst>
        </pc:picChg>
        <pc:picChg chg="add mod">
          <ac:chgData name="Ramanayaka A.M. it18021912" userId="S::it18021912@my.sliit.lk::46e38890-6e55-41d9-bf83-330f4af0ddae" providerId="AD" clId="Web-{0121EED5-1139-F08A-1CA5-3915CE0FD805}" dt="2021-03-09T11:41:42.587" v="394" actId="1076"/>
          <ac:picMkLst>
            <pc:docMk/>
            <pc:sldMk cId="3746530309" sldId="360"/>
            <ac:picMk id="27" creationId="{30301A68-AF27-4671-AF24-9ADD3907DB20}"/>
          </ac:picMkLst>
        </pc:picChg>
        <pc:picChg chg="add mod">
          <ac:chgData name="Ramanayaka A.M. it18021912" userId="S::it18021912@my.sliit.lk::46e38890-6e55-41d9-bf83-330f4af0ddae" providerId="AD" clId="Web-{0121EED5-1139-F08A-1CA5-3915CE0FD805}" dt="2021-03-09T11:41:42.603" v="395" actId="1076"/>
          <ac:picMkLst>
            <pc:docMk/>
            <pc:sldMk cId="3746530309" sldId="360"/>
            <ac:picMk id="29" creationId="{3B014218-6624-495D-ADA1-C8299BD18B87}"/>
          </ac:picMkLst>
        </pc:picChg>
        <pc:picChg chg="add mod">
          <ac:chgData name="Ramanayaka A.M. it18021912" userId="S::it18021912@my.sliit.lk::46e38890-6e55-41d9-bf83-330f4af0ddae" providerId="AD" clId="Web-{0121EED5-1139-F08A-1CA5-3915CE0FD805}" dt="2021-03-09T11:41:42.634" v="396" actId="1076"/>
          <ac:picMkLst>
            <pc:docMk/>
            <pc:sldMk cId="3746530309" sldId="360"/>
            <ac:picMk id="31" creationId="{13EF9FCC-11F9-46C6-8230-5C9A504603A0}"/>
          </ac:picMkLst>
        </pc:picChg>
        <pc:picChg chg="add mod">
          <ac:chgData name="Ramanayaka A.M. it18021912" userId="S::it18021912@my.sliit.lk::46e38890-6e55-41d9-bf83-330f4af0ddae" providerId="AD" clId="Web-{0121EED5-1139-F08A-1CA5-3915CE0FD805}" dt="2021-03-09T11:41:42.650" v="397" actId="1076"/>
          <ac:picMkLst>
            <pc:docMk/>
            <pc:sldMk cId="3746530309" sldId="360"/>
            <ac:picMk id="33" creationId="{5AF6712A-0568-46C3-9100-9956965558BD}"/>
          </ac:picMkLst>
        </pc:picChg>
      </pc:sldChg>
      <pc:sldChg chg="addSp modSp new ord">
        <pc:chgData name="Ramanayaka A.M. it18021912" userId="S::it18021912@my.sliit.lk::46e38890-6e55-41d9-bf83-330f4af0ddae" providerId="AD" clId="Web-{0121EED5-1139-F08A-1CA5-3915CE0FD805}" dt="2021-03-09T13:13:08.955" v="808"/>
        <pc:sldMkLst>
          <pc:docMk/>
          <pc:sldMk cId="1884750513" sldId="361"/>
        </pc:sldMkLst>
        <pc:spChg chg="add mod">
          <ac:chgData name="Ramanayaka A.M. it18021912" userId="S::it18021912@my.sliit.lk::46e38890-6e55-41d9-bf83-330f4af0ddae" providerId="AD" clId="Web-{0121EED5-1139-F08A-1CA5-3915CE0FD805}" dt="2021-03-09T13:13:05.345" v="807" actId="20577"/>
          <ac:spMkLst>
            <pc:docMk/>
            <pc:sldMk cId="1884750513" sldId="361"/>
            <ac:spMk id="4" creationId="{8B3C2FE0-FEB4-4760-8682-61600CCF9E18}"/>
          </ac:spMkLst>
        </pc:spChg>
        <pc:spChg chg="add mod">
          <ac:chgData name="Ramanayaka A.M. it18021912" userId="S::it18021912@my.sliit.lk::46e38890-6e55-41d9-bf83-330f4af0ddae" providerId="AD" clId="Web-{0121EED5-1139-F08A-1CA5-3915CE0FD805}" dt="2021-03-09T11:56:46.090" v="452" actId="1076"/>
          <ac:spMkLst>
            <pc:docMk/>
            <pc:sldMk cId="1884750513" sldId="361"/>
            <ac:spMk id="8" creationId="{90750A9E-7908-4672-898A-ACFC54E04FD2}"/>
          </ac:spMkLst>
        </pc:spChg>
        <pc:graphicFrameChg chg="add mod modGraphic">
          <ac:chgData name="Ramanayaka A.M. it18021912" userId="S::it18021912@my.sliit.lk::46e38890-6e55-41d9-bf83-330f4af0ddae" providerId="AD" clId="Web-{0121EED5-1139-F08A-1CA5-3915CE0FD805}" dt="2021-03-09T12:00:44.650" v="484" actId="1076"/>
          <ac:graphicFrameMkLst>
            <pc:docMk/>
            <pc:sldMk cId="1884750513" sldId="361"/>
            <ac:graphicFrameMk id="3" creationId="{33CAA9D7-3AE3-4B8A-9841-3C98627DB159}"/>
          </ac:graphicFrameMkLst>
        </pc:graphicFrameChg>
        <pc:picChg chg="add mod">
          <ac:chgData name="Ramanayaka A.M. it18021912" userId="S::it18021912@my.sliit.lk::46e38890-6e55-41d9-bf83-330f4af0ddae" providerId="AD" clId="Web-{0121EED5-1139-F08A-1CA5-3915CE0FD805}" dt="2021-03-09T11:56:46.074" v="451" actId="1076"/>
          <ac:picMkLst>
            <pc:docMk/>
            <pc:sldMk cId="1884750513" sldId="361"/>
            <ac:picMk id="6" creationId="{DA22BB91-A85C-4E14-90C1-BBAEFE382A80}"/>
          </ac:picMkLst>
        </pc:picChg>
      </pc:sldChg>
      <pc:sldChg chg="addSp modSp new">
        <pc:chgData name="Ramanayaka A.M. it18021912" userId="S::it18021912@my.sliit.lk::46e38890-6e55-41d9-bf83-330f4af0ddae" providerId="AD" clId="Web-{0121EED5-1139-F08A-1CA5-3915CE0FD805}" dt="2021-03-09T12:08:46.036" v="525"/>
        <pc:sldMkLst>
          <pc:docMk/>
          <pc:sldMk cId="562410471" sldId="362"/>
        </pc:sldMkLst>
        <pc:spChg chg="mod">
          <ac:chgData name="Ramanayaka A.M. it18021912" userId="S::it18021912@my.sliit.lk::46e38890-6e55-41d9-bf83-330f4af0ddae" providerId="AD" clId="Web-{0121EED5-1139-F08A-1CA5-3915CE0FD805}" dt="2021-03-09T12:04:05.380" v="522" actId="14100"/>
          <ac:spMkLst>
            <pc:docMk/>
            <pc:sldMk cId="562410471" sldId="362"/>
            <ac:spMk id="2" creationId="{9B3FCC68-BF94-4000-9784-4A6E15EBD1DB}"/>
          </ac:spMkLst>
        </pc:spChg>
        <pc:spChg chg="mod">
          <ac:chgData name="Ramanayaka A.M. it18021912" userId="S::it18021912@my.sliit.lk::46e38890-6e55-41d9-bf83-330f4af0ddae" providerId="AD" clId="Web-{0121EED5-1139-F08A-1CA5-3915CE0FD805}" dt="2021-03-09T12:02:58.626" v="509" actId="1076"/>
          <ac:spMkLst>
            <pc:docMk/>
            <pc:sldMk cId="562410471" sldId="362"/>
            <ac:spMk id="3" creationId="{EA1EA652-6DF4-45BA-B2A5-5804BAE10CCB}"/>
          </ac:spMkLst>
        </pc:spChg>
        <pc:spChg chg="add">
          <ac:chgData name="Ramanayaka A.M. it18021912" userId="S::it18021912@my.sliit.lk::46e38890-6e55-41d9-bf83-330f4af0ddae" providerId="AD" clId="Web-{0121EED5-1139-F08A-1CA5-3915CE0FD805}" dt="2021-03-09T12:08:46.036" v="525"/>
          <ac:spMkLst>
            <pc:docMk/>
            <pc:sldMk cId="562410471" sldId="362"/>
            <ac:spMk id="7" creationId="{43AE7D8E-E59E-49F2-8D6A-D534F1FAECD6}"/>
          </ac:spMkLst>
        </pc:spChg>
        <pc:picChg chg="add">
          <ac:chgData name="Ramanayaka A.M. it18021912" userId="S::it18021912@my.sliit.lk::46e38890-6e55-41d9-bf83-330f4af0ddae" providerId="AD" clId="Web-{0121EED5-1139-F08A-1CA5-3915CE0FD805}" dt="2021-03-09T12:08:45.583" v="524"/>
          <ac:picMkLst>
            <pc:docMk/>
            <pc:sldMk cId="562410471" sldId="362"/>
            <ac:picMk id="5" creationId="{D30B32D8-E49E-481B-9FDA-9C2B31103DA4}"/>
          </ac:picMkLst>
        </pc:picChg>
      </pc:sldChg>
      <pc:sldChg chg="addSp delSp modSp new">
        <pc:chgData name="Ramanayaka A.M. it18021912" userId="S::it18021912@my.sliit.lk::46e38890-6e55-41d9-bf83-330f4af0ddae" providerId="AD" clId="Web-{0121EED5-1139-F08A-1CA5-3915CE0FD805}" dt="2021-03-09T12:15:24.605" v="646" actId="14100"/>
        <pc:sldMkLst>
          <pc:docMk/>
          <pc:sldMk cId="1275409530" sldId="363"/>
        </pc:sldMkLst>
        <pc:spChg chg="mod">
          <ac:chgData name="Ramanayaka A.M. it18021912" userId="S::it18021912@my.sliit.lk::46e38890-6e55-41d9-bf83-330f4af0ddae" providerId="AD" clId="Web-{0121EED5-1139-F08A-1CA5-3915CE0FD805}" dt="2021-03-09T12:09:33.757" v="542" actId="20577"/>
          <ac:spMkLst>
            <pc:docMk/>
            <pc:sldMk cId="1275409530" sldId="363"/>
            <ac:spMk id="2" creationId="{9735A27E-2641-4F77-B3CA-BA1AFC35A132}"/>
          </ac:spMkLst>
        </pc:spChg>
        <pc:spChg chg="mod">
          <ac:chgData name="Ramanayaka A.M. it18021912" userId="S::it18021912@my.sliit.lk::46e38890-6e55-41d9-bf83-330f4af0ddae" providerId="AD" clId="Web-{0121EED5-1139-F08A-1CA5-3915CE0FD805}" dt="2021-03-09T12:15:24.605" v="646" actId="14100"/>
          <ac:spMkLst>
            <pc:docMk/>
            <pc:sldMk cId="1275409530" sldId="363"/>
            <ac:spMk id="3" creationId="{8F89B0B3-5B33-4AC8-9F7F-1EDAF39E9A6F}"/>
          </ac:spMkLst>
        </pc:spChg>
        <pc:spChg chg="mod">
          <ac:chgData name="Ramanayaka A.M. it18021912" userId="S::it18021912@my.sliit.lk::46e38890-6e55-41d9-bf83-330f4af0ddae" providerId="AD" clId="Web-{0121EED5-1139-F08A-1CA5-3915CE0FD805}" dt="2021-03-09T12:13:53.693" v="607" actId="1076"/>
          <ac:spMkLst>
            <pc:docMk/>
            <pc:sldMk cId="1275409530" sldId="363"/>
            <ac:spMk id="4" creationId="{87A6BC95-C535-461D-AA59-7C63476E2ED7}"/>
          </ac:spMkLst>
        </pc:spChg>
        <pc:spChg chg="del">
          <ac:chgData name="Ramanayaka A.M. it18021912" userId="S::it18021912@my.sliit.lk::46e38890-6e55-41d9-bf83-330f4af0ddae" providerId="AD" clId="Web-{0121EED5-1139-F08A-1CA5-3915CE0FD805}" dt="2021-03-09T12:11:02.528" v="563"/>
          <ac:spMkLst>
            <pc:docMk/>
            <pc:sldMk cId="1275409530" sldId="363"/>
            <ac:spMk id="5" creationId="{ECE5BB21-C35D-452D-BA57-515B71A31843}"/>
          </ac:spMkLst>
        </pc:spChg>
        <pc:spChg chg="del mod">
          <ac:chgData name="Ramanayaka A.M. it18021912" userId="S::it18021912@my.sliit.lk::46e38890-6e55-41d9-bf83-330f4af0ddae" providerId="AD" clId="Web-{0121EED5-1139-F08A-1CA5-3915CE0FD805}" dt="2021-03-09T12:10:39.839" v="559"/>
          <ac:spMkLst>
            <pc:docMk/>
            <pc:sldMk cId="1275409530" sldId="363"/>
            <ac:spMk id="6" creationId="{B14CF95D-00E7-4064-91C6-E7358319309A}"/>
          </ac:spMkLst>
        </pc:spChg>
        <pc:spChg chg="mod">
          <ac:chgData name="Ramanayaka A.M. it18021912" userId="S::it18021912@my.sliit.lk::46e38890-6e55-41d9-bf83-330f4af0ddae" providerId="AD" clId="Web-{0121EED5-1139-F08A-1CA5-3915CE0FD805}" dt="2021-03-09T12:10:30.229" v="557" actId="1076"/>
          <ac:spMkLst>
            <pc:docMk/>
            <pc:sldMk cId="1275409530" sldId="363"/>
            <ac:spMk id="7" creationId="{84550DC2-A267-4CD5-9AD0-9E5A48FC583C}"/>
          </ac:spMkLst>
        </pc:spChg>
        <pc:spChg chg="mod">
          <ac:chgData name="Ramanayaka A.M. it18021912" userId="S::it18021912@my.sliit.lk::46e38890-6e55-41d9-bf83-330f4af0ddae" providerId="AD" clId="Web-{0121EED5-1139-F08A-1CA5-3915CE0FD805}" dt="2021-03-09T12:11:49.015" v="571" actId="1076"/>
          <ac:spMkLst>
            <pc:docMk/>
            <pc:sldMk cId="1275409530" sldId="363"/>
            <ac:spMk id="8" creationId="{AC2049D9-13AC-4BC7-9CDD-182F6D158E0A}"/>
          </ac:spMkLst>
        </pc:spChg>
        <pc:spChg chg="add">
          <ac:chgData name="Ramanayaka A.M. it18021912" userId="S::it18021912@my.sliit.lk::46e38890-6e55-41d9-bf83-330f4af0ddae" providerId="AD" clId="Web-{0121EED5-1139-F08A-1CA5-3915CE0FD805}" dt="2021-03-09T12:08:53.224" v="527"/>
          <ac:spMkLst>
            <pc:docMk/>
            <pc:sldMk cId="1275409530" sldId="363"/>
            <ac:spMk id="12" creationId="{F49E3A1C-F3F6-4BC0-84E2-9FDE8F5AD894}"/>
          </ac:spMkLst>
        </pc:spChg>
        <pc:picChg chg="add">
          <ac:chgData name="Ramanayaka A.M. it18021912" userId="S::it18021912@my.sliit.lk::46e38890-6e55-41d9-bf83-330f4af0ddae" providerId="AD" clId="Web-{0121EED5-1139-F08A-1CA5-3915CE0FD805}" dt="2021-03-09T12:08:52.739" v="526"/>
          <ac:picMkLst>
            <pc:docMk/>
            <pc:sldMk cId="1275409530" sldId="363"/>
            <ac:picMk id="10" creationId="{79D609C1-C869-497D-84D0-17F3EA0DCBF6}"/>
          </ac:picMkLst>
        </pc:picChg>
      </pc:sldChg>
      <pc:sldChg chg="addSp modSp new">
        <pc:chgData name="Ramanayaka A.M. it18021912" userId="S::it18021912@my.sliit.lk::46e38890-6e55-41d9-bf83-330f4af0ddae" providerId="AD" clId="Web-{0121EED5-1139-F08A-1CA5-3915CE0FD805}" dt="2021-03-09T12:18:01.082" v="667"/>
        <pc:sldMkLst>
          <pc:docMk/>
          <pc:sldMk cId="2663677482" sldId="364"/>
        </pc:sldMkLst>
        <pc:spChg chg="mod">
          <ac:chgData name="Ramanayaka A.M. it18021912" userId="S::it18021912@my.sliit.lk::46e38890-6e55-41d9-bf83-330f4af0ddae" providerId="AD" clId="Web-{0121EED5-1139-F08A-1CA5-3915CE0FD805}" dt="2021-03-09T12:17:06.657" v="663" actId="1076"/>
          <ac:spMkLst>
            <pc:docMk/>
            <pc:sldMk cId="2663677482" sldId="364"/>
            <ac:spMk id="2" creationId="{F342C78A-0D6F-46F8-8D11-9001484C372A}"/>
          </ac:spMkLst>
        </pc:spChg>
        <pc:spChg chg="add">
          <ac:chgData name="Ramanayaka A.M. it18021912" userId="S::it18021912@my.sliit.lk::46e38890-6e55-41d9-bf83-330f4af0ddae" providerId="AD" clId="Web-{0121EED5-1139-F08A-1CA5-3915CE0FD805}" dt="2021-03-09T12:18:01.082" v="667"/>
          <ac:spMkLst>
            <pc:docMk/>
            <pc:sldMk cId="2663677482" sldId="364"/>
            <ac:spMk id="6" creationId="{B6C5E697-023E-42AD-8A44-CDABD5CE6CD7}"/>
          </ac:spMkLst>
        </pc:spChg>
        <pc:picChg chg="add">
          <ac:chgData name="Ramanayaka A.M. it18021912" userId="S::it18021912@my.sliit.lk::46e38890-6e55-41d9-bf83-330f4af0ddae" providerId="AD" clId="Web-{0121EED5-1139-F08A-1CA5-3915CE0FD805}" dt="2021-03-09T12:18:00.535" v="666"/>
          <ac:picMkLst>
            <pc:docMk/>
            <pc:sldMk cId="2663677482" sldId="364"/>
            <ac:picMk id="4" creationId="{72576515-2A17-43AA-82B7-A73DCB7C470F}"/>
          </ac:picMkLst>
        </pc:picChg>
      </pc:sldChg>
      <pc:sldChg chg="add del replId">
        <pc:chgData name="Ramanayaka A.M. it18021912" userId="S::it18021912@my.sliit.lk::46e38890-6e55-41d9-bf83-330f4af0ddae" providerId="AD" clId="Web-{0121EED5-1139-F08A-1CA5-3915CE0FD805}" dt="2021-03-09T12:17:41.300" v="665"/>
        <pc:sldMkLst>
          <pc:docMk/>
          <pc:sldMk cId="2674803391" sldId="365"/>
        </pc:sldMkLst>
      </pc:sldChg>
      <pc:sldChg chg="addSp delSp modSp new">
        <pc:chgData name="Ramanayaka A.M. it18021912" userId="S::it18021912@my.sliit.lk::46e38890-6e55-41d9-bf83-330f4af0ddae" providerId="AD" clId="Web-{0121EED5-1139-F08A-1CA5-3915CE0FD805}" dt="2021-03-09T13:03:43.410" v="743" actId="20577"/>
        <pc:sldMkLst>
          <pc:docMk/>
          <pc:sldMk cId="3198499742" sldId="365"/>
        </pc:sldMkLst>
        <pc:spChg chg="mod">
          <ac:chgData name="Ramanayaka A.M. it18021912" userId="S::it18021912@my.sliit.lk::46e38890-6e55-41d9-bf83-330f4af0ddae" providerId="AD" clId="Web-{0121EED5-1139-F08A-1CA5-3915CE0FD805}" dt="2021-03-09T13:03:43.410" v="743" actId="20577"/>
          <ac:spMkLst>
            <pc:docMk/>
            <pc:sldMk cId="3198499742" sldId="365"/>
            <ac:spMk id="2" creationId="{32D4B23A-D779-4F6A-8188-DDF347F6B854}"/>
          </ac:spMkLst>
        </pc:spChg>
        <pc:spChg chg="del">
          <ac:chgData name="Ramanayaka A.M. it18021912" userId="S::it18021912@my.sliit.lk::46e38890-6e55-41d9-bf83-330f4af0ddae" providerId="AD" clId="Web-{0121EED5-1139-F08A-1CA5-3915CE0FD805}" dt="2021-03-09T12:57:11.171" v="710"/>
          <ac:spMkLst>
            <pc:docMk/>
            <pc:sldMk cId="3198499742" sldId="365"/>
            <ac:spMk id="3" creationId="{C074ACF5-197E-4341-8922-9747619704B6}"/>
          </ac:spMkLst>
        </pc:spChg>
        <pc:spChg chg="add">
          <ac:chgData name="Ramanayaka A.M. it18021912" userId="S::it18021912@my.sliit.lk::46e38890-6e55-41d9-bf83-330f4af0ddae" providerId="AD" clId="Web-{0121EED5-1139-F08A-1CA5-3915CE0FD805}" dt="2021-03-09T12:58:36.769" v="726"/>
          <ac:spMkLst>
            <pc:docMk/>
            <pc:sldMk cId="3198499742" sldId="365"/>
            <ac:spMk id="9" creationId="{3C593302-4C0A-48C2-B606-265368AD7B61}"/>
          </ac:spMkLst>
        </pc:spChg>
        <pc:picChg chg="add mod">
          <ac:chgData name="Ramanayaka A.M. it18021912" userId="S::it18021912@my.sliit.lk::46e38890-6e55-41d9-bf83-330f4af0ddae" providerId="AD" clId="Web-{0121EED5-1139-F08A-1CA5-3915CE0FD805}" dt="2021-03-09T12:58:48.863" v="727" actId="14100"/>
          <ac:picMkLst>
            <pc:docMk/>
            <pc:sldMk cId="3198499742" sldId="365"/>
            <ac:picMk id="4" creationId="{96762D9A-E857-4510-9A1B-60CEE0197AFE}"/>
          </ac:picMkLst>
        </pc:picChg>
        <pc:picChg chg="add mod">
          <ac:chgData name="Ramanayaka A.M. it18021912" userId="S::it18021912@my.sliit.lk::46e38890-6e55-41d9-bf83-330f4af0ddae" providerId="AD" clId="Web-{0121EED5-1139-F08A-1CA5-3915CE0FD805}" dt="2021-03-09T12:59:00.692" v="729" actId="1076"/>
          <ac:picMkLst>
            <pc:docMk/>
            <pc:sldMk cId="3198499742" sldId="365"/>
            <ac:picMk id="5" creationId="{D3D100A5-8322-4F18-8D4A-4E0A0C9E730F}"/>
          </ac:picMkLst>
        </pc:picChg>
        <pc:picChg chg="add">
          <ac:chgData name="Ramanayaka A.M. it18021912" userId="S::it18021912@my.sliit.lk::46e38890-6e55-41d9-bf83-330f4af0ddae" providerId="AD" clId="Web-{0121EED5-1139-F08A-1CA5-3915CE0FD805}" dt="2021-03-09T12:58:36.285" v="725"/>
          <ac:picMkLst>
            <pc:docMk/>
            <pc:sldMk cId="3198499742" sldId="365"/>
            <ac:picMk id="7" creationId="{B0955F92-94C9-48CD-8804-32E86BBFA9FF}"/>
          </ac:picMkLst>
        </pc:picChg>
      </pc:sldChg>
      <pc:sldChg chg="addSp modSp new">
        <pc:chgData name="Ramanayaka A.M. it18021912" userId="S::it18021912@my.sliit.lk::46e38890-6e55-41d9-bf83-330f4af0ddae" providerId="AD" clId="Web-{0121EED5-1139-F08A-1CA5-3915CE0FD805}" dt="2021-03-09T13:14:24.068" v="813" actId="20577"/>
        <pc:sldMkLst>
          <pc:docMk/>
          <pc:sldMk cId="3704444728" sldId="366"/>
        </pc:sldMkLst>
        <pc:spChg chg="mod">
          <ac:chgData name="Ramanayaka A.M. it18021912" userId="S::it18021912@my.sliit.lk::46e38890-6e55-41d9-bf83-330f4af0ddae" providerId="AD" clId="Web-{0121EED5-1139-F08A-1CA5-3915CE0FD805}" dt="2021-03-09T13:14:24.068" v="813" actId="20577"/>
          <ac:spMkLst>
            <pc:docMk/>
            <pc:sldMk cId="3704444728" sldId="366"/>
            <ac:spMk id="2" creationId="{350BEB86-8AE4-42DC-A4B7-73E9A8AA091D}"/>
          </ac:spMkLst>
        </pc:spChg>
        <pc:spChg chg="mod">
          <ac:chgData name="Ramanayaka A.M. it18021912" userId="S::it18021912@my.sliit.lk::46e38890-6e55-41d9-bf83-330f4af0ddae" providerId="AD" clId="Web-{0121EED5-1139-F08A-1CA5-3915CE0FD805}" dt="2021-03-09T13:09:21.990" v="806" actId="1076"/>
          <ac:spMkLst>
            <pc:docMk/>
            <pc:sldMk cId="3704444728" sldId="366"/>
            <ac:spMk id="3" creationId="{47A77B95-9383-4619-AD03-145E391312D2}"/>
          </ac:spMkLst>
        </pc:spChg>
        <pc:spChg chg="add">
          <ac:chgData name="Ramanayaka A.M. it18021912" userId="S::it18021912@my.sliit.lk::46e38890-6e55-41d9-bf83-330f4af0ddae" providerId="AD" clId="Web-{0121EED5-1139-F08A-1CA5-3915CE0FD805}" dt="2021-03-09T13:05:01.289" v="746"/>
          <ac:spMkLst>
            <pc:docMk/>
            <pc:sldMk cId="3704444728" sldId="366"/>
            <ac:spMk id="7" creationId="{FBB7E417-BE77-4B5D-916E-3E3AE41378E0}"/>
          </ac:spMkLst>
        </pc:spChg>
        <pc:picChg chg="add">
          <ac:chgData name="Ramanayaka A.M. it18021912" userId="S::it18021912@my.sliit.lk::46e38890-6e55-41d9-bf83-330f4af0ddae" providerId="AD" clId="Web-{0121EED5-1139-F08A-1CA5-3915CE0FD805}" dt="2021-03-09T13:05:00.836" v="745"/>
          <ac:picMkLst>
            <pc:docMk/>
            <pc:sldMk cId="3704444728" sldId="366"/>
            <ac:picMk id="5" creationId="{B440AE37-55E2-4EBE-BC45-44400511DC7F}"/>
          </ac:picMkLst>
        </pc:picChg>
      </pc:sldChg>
      <pc:sldChg chg="addSp delSp modSp new">
        <pc:chgData name="Ramanayaka A.M. it18021912" userId="S::it18021912@my.sliit.lk::46e38890-6e55-41d9-bf83-330f4af0ddae" providerId="AD" clId="Web-{0121EED5-1139-F08A-1CA5-3915CE0FD805}" dt="2021-03-09T14:41:10.683" v="988" actId="1076"/>
        <pc:sldMkLst>
          <pc:docMk/>
          <pc:sldMk cId="2671202384" sldId="367"/>
        </pc:sldMkLst>
        <pc:spChg chg="mod">
          <ac:chgData name="Ramanayaka A.M. it18021912" userId="S::it18021912@my.sliit.lk::46e38890-6e55-41d9-bf83-330f4af0ddae" providerId="AD" clId="Web-{0121EED5-1139-F08A-1CA5-3915CE0FD805}" dt="2021-03-09T14:41:02.542" v="985" actId="1076"/>
          <ac:spMkLst>
            <pc:docMk/>
            <pc:sldMk cId="2671202384" sldId="367"/>
            <ac:spMk id="2" creationId="{C6779579-F02C-4C01-B112-5A204FE5B8FF}"/>
          </ac:spMkLst>
        </pc:spChg>
        <pc:spChg chg="mod">
          <ac:chgData name="Ramanayaka A.M. it18021912" userId="S::it18021912@my.sliit.lk::46e38890-6e55-41d9-bf83-330f4af0ddae" providerId="AD" clId="Web-{0121EED5-1139-F08A-1CA5-3915CE0FD805}" dt="2021-03-09T14:37:58.302" v="970" actId="1076"/>
          <ac:spMkLst>
            <pc:docMk/>
            <pc:sldMk cId="2671202384" sldId="367"/>
            <ac:spMk id="3" creationId="{AA4C81DB-1BE0-4589-AAB3-35FD8B4F1EA2}"/>
          </ac:spMkLst>
        </pc:spChg>
        <pc:spChg chg="add del mod">
          <ac:chgData name="Ramanayaka A.M. it18021912" userId="S::it18021912@my.sliit.lk::46e38890-6e55-41d9-bf83-330f4af0ddae" providerId="AD" clId="Web-{0121EED5-1139-F08A-1CA5-3915CE0FD805}" dt="2021-03-09T13:16:00.198" v="818"/>
          <ac:spMkLst>
            <pc:docMk/>
            <pc:sldMk cId="2671202384" sldId="367"/>
            <ac:spMk id="4" creationId="{61781FF2-754C-4C0F-BA0F-8489D4A3BFC0}"/>
          </ac:spMkLst>
        </pc:spChg>
        <pc:spChg chg="add">
          <ac:chgData name="Ramanayaka A.M. it18021912" userId="S::it18021912@my.sliit.lk::46e38890-6e55-41d9-bf83-330f4af0ddae" providerId="AD" clId="Web-{0121EED5-1139-F08A-1CA5-3915CE0FD805}" dt="2021-03-09T13:16:19.667" v="820"/>
          <ac:spMkLst>
            <pc:docMk/>
            <pc:sldMk cId="2671202384" sldId="367"/>
            <ac:spMk id="8" creationId="{E82600B2-0689-4E7C-998B-E842F7967120}"/>
          </ac:spMkLst>
        </pc:spChg>
        <pc:picChg chg="add mod">
          <ac:chgData name="Ramanayaka A.M. it18021912" userId="S::it18021912@my.sliit.lk::46e38890-6e55-41d9-bf83-330f4af0ddae" providerId="AD" clId="Web-{0121EED5-1139-F08A-1CA5-3915CE0FD805}" dt="2021-03-09T14:41:10.683" v="988" actId="1076"/>
          <ac:picMkLst>
            <pc:docMk/>
            <pc:sldMk cId="2671202384" sldId="367"/>
            <ac:picMk id="4" creationId="{22F1C6B4-6A1E-4E38-BAC9-B51ED3A184F0}"/>
          </ac:picMkLst>
        </pc:picChg>
        <pc:picChg chg="add">
          <ac:chgData name="Ramanayaka A.M. it18021912" userId="S::it18021912@my.sliit.lk::46e38890-6e55-41d9-bf83-330f4af0ddae" providerId="AD" clId="Web-{0121EED5-1139-F08A-1CA5-3915CE0FD805}" dt="2021-03-09T13:16:19.230" v="819"/>
          <ac:picMkLst>
            <pc:docMk/>
            <pc:sldMk cId="2671202384" sldId="367"/>
            <ac:picMk id="6" creationId="{18E9761C-AA5D-475B-9BF2-EA7C152EA78C}"/>
          </ac:picMkLst>
        </pc:picChg>
      </pc:sldChg>
      <pc:sldChg chg="addSp modSp new">
        <pc:chgData name="Ramanayaka A.M. it18021912" userId="S::it18021912@my.sliit.lk::46e38890-6e55-41d9-bf83-330f4af0ddae" providerId="AD" clId="Web-{0121EED5-1139-F08A-1CA5-3915CE0FD805}" dt="2021-03-09T14:48:47.132" v="1020" actId="1076"/>
        <pc:sldMkLst>
          <pc:docMk/>
          <pc:sldMk cId="2111102856" sldId="368"/>
        </pc:sldMkLst>
        <pc:spChg chg="mod">
          <ac:chgData name="Ramanayaka A.M. it18021912" userId="S::it18021912@my.sliit.lk::46e38890-6e55-41d9-bf83-330f4af0ddae" providerId="AD" clId="Web-{0121EED5-1139-F08A-1CA5-3915CE0FD805}" dt="2021-03-09T14:48:47.132" v="1020" actId="1076"/>
          <ac:spMkLst>
            <pc:docMk/>
            <pc:sldMk cId="2111102856" sldId="368"/>
            <ac:spMk id="2" creationId="{49E14116-A443-4E32-BFC4-865A90CD71D3}"/>
          </ac:spMkLst>
        </pc:spChg>
        <pc:spChg chg="mod">
          <ac:chgData name="Ramanayaka A.M. it18021912" userId="S::it18021912@my.sliit.lk::46e38890-6e55-41d9-bf83-330f4af0ddae" providerId="AD" clId="Web-{0121EED5-1139-F08A-1CA5-3915CE0FD805}" dt="2021-03-09T14:44:55.689" v="1001" actId="20577"/>
          <ac:spMkLst>
            <pc:docMk/>
            <pc:sldMk cId="2111102856" sldId="368"/>
            <ac:spMk id="3" creationId="{463AA1D0-B967-474B-B769-604F59D3D7AF}"/>
          </ac:spMkLst>
        </pc:spChg>
        <pc:spChg chg="add">
          <ac:chgData name="Ramanayaka A.M. it18021912" userId="S::it18021912@my.sliit.lk::46e38890-6e55-41d9-bf83-330f4af0ddae" providerId="AD" clId="Web-{0121EED5-1139-F08A-1CA5-3915CE0FD805}" dt="2021-03-09T14:44:27.860" v="991"/>
          <ac:spMkLst>
            <pc:docMk/>
            <pc:sldMk cId="2111102856" sldId="368"/>
            <ac:spMk id="7" creationId="{FD906C22-00C7-4BD8-ABAE-BE25E8F0872B}"/>
          </ac:spMkLst>
        </pc:spChg>
        <pc:picChg chg="add">
          <ac:chgData name="Ramanayaka A.M. it18021912" userId="S::it18021912@my.sliit.lk::46e38890-6e55-41d9-bf83-330f4af0ddae" providerId="AD" clId="Web-{0121EED5-1139-F08A-1CA5-3915CE0FD805}" dt="2021-03-09T14:44:27.422" v="990"/>
          <ac:picMkLst>
            <pc:docMk/>
            <pc:sldMk cId="2111102856" sldId="368"/>
            <ac:picMk id="5" creationId="{1AE0C95C-6D5A-439E-BC75-2901E7383886}"/>
          </ac:picMkLst>
        </pc:picChg>
      </pc:sldChg>
      <pc:sldChg chg="addSp modSp new">
        <pc:chgData name="Ramanayaka A.M. it18021912" userId="S::it18021912@my.sliit.lk::46e38890-6e55-41d9-bf83-330f4af0ddae" providerId="AD" clId="Web-{0121EED5-1139-F08A-1CA5-3915CE0FD805}" dt="2021-03-09T14:56:42.926" v="1096" actId="1076"/>
        <pc:sldMkLst>
          <pc:docMk/>
          <pc:sldMk cId="4015512514" sldId="369"/>
        </pc:sldMkLst>
        <pc:spChg chg="add">
          <ac:chgData name="Ramanayaka A.M. it18021912" userId="S::it18021912@my.sliit.lk::46e38890-6e55-41d9-bf83-330f4af0ddae" providerId="AD" clId="Web-{0121EED5-1139-F08A-1CA5-3915CE0FD805}" dt="2021-03-09T14:50:19.775" v="1023"/>
          <ac:spMkLst>
            <pc:docMk/>
            <pc:sldMk cId="4015512514" sldId="369"/>
            <ac:spMk id="5" creationId="{48528270-8DAF-4C15-9424-D5D0462563FD}"/>
          </ac:spMkLst>
        </pc:spChg>
        <pc:spChg chg="add mod">
          <ac:chgData name="Ramanayaka A.M. it18021912" userId="S::it18021912@my.sliit.lk::46e38890-6e55-41d9-bf83-330f4af0ddae" providerId="AD" clId="Web-{0121EED5-1139-F08A-1CA5-3915CE0FD805}" dt="2021-03-09T14:56:42.926" v="1096" actId="1076"/>
          <ac:spMkLst>
            <pc:docMk/>
            <pc:sldMk cId="4015512514" sldId="369"/>
            <ac:spMk id="7" creationId="{BA5B9FF7-9085-47DB-8971-CAF668FB700A}"/>
          </ac:spMkLst>
        </pc:spChg>
        <pc:picChg chg="add">
          <ac:chgData name="Ramanayaka A.M. it18021912" userId="S::it18021912@my.sliit.lk::46e38890-6e55-41d9-bf83-330f4af0ddae" providerId="AD" clId="Web-{0121EED5-1139-F08A-1CA5-3915CE0FD805}" dt="2021-03-09T14:50:19.353" v="1022"/>
          <ac:picMkLst>
            <pc:docMk/>
            <pc:sldMk cId="4015512514" sldId="369"/>
            <ac:picMk id="3" creationId="{985400AB-29A1-4012-887B-F5B431182D24}"/>
          </ac:picMkLst>
        </pc:picChg>
        <pc:picChg chg="add mod">
          <ac:chgData name="Ramanayaka A.M. it18021912" userId="S::it18021912@my.sliit.lk::46e38890-6e55-41d9-bf83-330f4af0ddae" providerId="AD" clId="Web-{0121EED5-1139-F08A-1CA5-3915CE0FD805}" dt="2021-03-09T14:53:00.155" v="1031" actId="1076"/>
          <ac:picMkLst>
            <pc:docMk/>
            <pc:sldMk cId="4015512514" sldId="369"/>
            <ac:picMk id="6" creationId="{699E536F-1442-4C35-BF30-289CDEE689F0}"/>
          </ac:picMkLst>
        </pc:picChg>
      </pc:sldChg>
    </pc:docChg>
  </pc:docChgLst>
  <pc:docChgLst>
    <pc:chgData name="Ramanayaka A.M. it18021912" userId="S::it18021912@my.sliit.lk::46e38890-6e55-41d9-bf83-330f4af0ddae" providerId="AD" clId="Web-{D8D0DBAF-514E-FD63-8F38-036307F2ED66}"/>
    <pc:docChg chg="addSld modSld">
      <pc:chgData name="Ramanayaka A.M. it18021912" userId="S::it18021912@my.sliit.lk::46e38890-6e55-41d9-bf83-330f4af0ddae" providerId="AD" clId="Web-{D8D0DBAF-514E-FD63-8F38-036307F2ED66}" dt="2021-03-09T07:56:05.401" v="1"/>
      <pc:docMkLst>
        <pc:docMk/>
      </pc:docMkLst>
      <pc:sldChg chg="modSp">
        <pc:chgData name="Ramanayaka A.M. it18021912" userId="S::it18021912@my.sliit.lk::46e38890-6e55-41d9-bf83-330f4af0ddae" providerId="AD" clId="Web-{D8D0DBAF-514E-FD63-8F38-036307F2ED66}" dt="2021-03-09T07:54:05.989" v="0" actId="20577"/>
        <pc:sldMkLst>
          <pc:docMk/>
          <pc:sldMk cId="361011546" sldId="306"/>
        </pc:sldMkLst>
        <pc:spChg chg="mod">
          <ac:chgData name="Ramanayaka A.M. it18021912" userId="S::it18021912@my.sliit.lk::46e38890-6e55-41d9-bf83-330f4af0ddae" providerId="AD" clId="Web-{D8D0DBAF-514E-FD63-8F38-036307F2ED66}" dt="2021-03-09T07:54:05.989" v="0" actId="20577"/>
          <ac:spMkLst>
            <pc:docMk/>
            <pc:sldMk cId="361011546" sldId="306"/>
            <ac:spMk id="3012" creationId="{00000000-0000-0000-0000-000000000000}"/>
          </ac:spMkLst>
        </pc:spChg>
      </pc:sldChg>
      <pc:sldChg chg="new">
        <pc:chgData name="Ramanayaka A.M. it18021912" userId="S::it18021912@my.sliit.lk::46e38890-6e55-41d9-bf83-330f4af0ddae" providerId="AD" clId="Web-{D8D0DBAF-514E-FD63-8F38-036307F2ED66}" dt="2021-03-09T07:56:05.401" v="1"/>
        <pc:sldMkLst>
          <pc:docMk/>
          <pc:sldMk cId="3639662553" sldId="351"/>
        </pc:sldMkLst>
      </pc:sldChg>
    </pc:docChg>
  </pc:docChgLst>
  <pc:docChgLst>
    <pc:chgData name="Wishvajith B.L.D.V. it18032666" userId="S::it18032666@my.sliit.lk::8bedbe07-e535-41e7-9f9d-682c98a65af4" providerId="AD" clId="Web-{69F754A5-B5E8-921B-BE48-20EFCFEA92F7}"/>
    <pc:docChg chg="modSld">
      <pc:chgData name="Wishvajith B.L.D.V. it18032666" userId="S::it18032666@my.sliit.lk::8bedbe07-e535-41e7-9f9d-682c98a65af4" providerId="AD" clId="Web-{69F754A5-B5E8-921B-BE48-20EFCFEA92F7}" dt="2021-07-07T07:56:48.410" v="19"/>
      <pc:docMkLst>
        <pc:docMk/>
      </pc:docMkLst>
      <pc:sldChg chg="modSp">
        <pc:chgData name="Wishvajith B.L.D.V. it18032666" userId="S::it18032666@my.sliit.lk::8bedbe07-e535-41e7-9f9d-682c98a65af4" providerId="AD" clId="Web-{69F754A5-B5E8-921B-BE48-20EFCFEA92F7}" dt="2021-07-07T07:56:40.723" v="11"/>
        <pc:sldMkLst>
          <pc:docMk/>
          <pc:sldMk cId="2404912837" sldId="430"/>
        </pc:sldMkLst>
        <pc:graphicFrameChg chg="mod modGraphic">
          <ac:chgData name="Wishvajith B.L.D.V. it18032666" userId="S::it18032666@my.sliit.lk::8bedbe07-e535-41e7-9f9d-682c98a65af4" providerId="AD" clId="Web-{69F754A5-B5E8-921B-BE48-20EFCFEA92F7}" dt="2021-07-07T07:56:40.723" v="11"/>
          <ac:graphicFrameMkLst>
            <pc:docMk/>
            <pc:sldMk cId="2404912837" sldId="430"/>
            <ac:graphicFrameMk id="6" creationId="{00000000-0000-0000-0000-000000000000}"/>
          </ac:graphicFrameMkLst>
        </pc:graphicFrameChg>
      </pc:sldChg>
      <pc:sldChg chg="modSp">
        <pc:chgData name="Wishvajith B.L.D.V. it18032666" userId="S::it18032666@my.sliit.lk::8bedbe07-e535-41e7-9f9d-682c98a65af4" providerId="AD" clId="Web-{69F754A5-B5E8-921B-BE48-20EFCFEA92F7}" dt="2021-07-07T07:56:48.410" v="19"/>
        <pc:sldMkLst>
          <pc:docMk/>
          <pc:sldMk cId="1450326055" sldId="431"/>
        </pc:sldMkLst>
        <pc:graphicFrameChg chg="mod modGraphic">
          <ac:chgData name="Wishvajith B.L.D.V. it18032666" userId="S::it18032666@my.sliit.lk::8bedbe07-e535-41e7-9f9d-682c98a65af4" providerId="AD" clId="Web-{69F754A5-B5E8-921B-BE48-20EFCFEA92F7}" dt="2021-07-07T07:56:48.410" v="19"/>
          <ac:graphicFrameMkLst>
            <pc:docMk/>
            <pc:sldMk cId="1450326055" sldId="431"/>
            <ac:graphicFrameMk id="6" creationId="{00000000-0000-0000-0000-000000000000}"/>
          </ac:graphicFrameMkLst>
        </pc:graphicFrameChg>
      </pc:sldChg>
    </pc:docChg>
  </pc:docChgLst>
  <pc:docChgLst>
    <pc:chgData name="Wishvajith B.L.D.V. it18032666" userId="S::it18032666@my.sliit.lk::8bedbe07-e535-41e7-9f9d-682c98a65af4" providerId="AD" clId="Web-{AD4DD6CE-2E10-435B-5BE7-129268478F30}"/>
    <pc:docChg chg="addSld modSld sldOrd">
      <pc:chgData name="Wishvajith B.L.D.V. it18032666" userId="S::it18032666@my.sliit.lk::8bedbe07-e535-41e7-9f9d-682c98a65af4" providerId="AD" clId="Web-{AD4DD6CE-2E10-435B-5BE7-129268478F30}" dt="2021-03-09T07:15:24.487" v="247"/>
      <pc:docMkLst>
        <pc:docMk/>
      </pc:docMkLst>
      <pc:sldChg chg="addSp delSp modSp">
        <pc:chgData name="Wishvajith B.L.D.V. it18032666" userId="S::it18032666@my.sliit.lk::8bedbe07-e535-41e7-9f9d-682c98a65af4" providerId="AD" clId="Web-{AD4DD6CE-2E10-435B-5BE7-129268478F30}" dt="2021-03-09T06:53:56.344" v="24" actId="1076"/>
        <pc:sldMkLst>
          <pc:docMk/>
          <pc:sldMk cId="3425262916" sldId="339"/>
        </pc:sldMkLst>
        <pc:spChg chg="mod">
          <ac:chgData name="Wishvajith B.L.D.V. it18032666" userId="S::it18032666@my.sliit.lk::8bedbe07-e535-41e7-9f9d-682c98a65af4" providerId="AD" clId="Web-{AD4DD6CE-2E10-435B-5BE7-129268478F30}" dt="2021-03-09T06:51:32.531" v="3" actId="20577"/>
          <ac:spMkLst>
            <pc:docMk/>
            <pc:sldMk cId="3425262916" sldId="339"/>
            <ac:spMk id="3" creationId="{BBC57A2B-D77B-4D6E-A32C-0501A7A48A11}"/>
          </ac:spMkLst>
        </pc:spChg>
        <pc:spChg chg="del mod">
          <ac:chgData name="Wishvajith B.L.D.V. it18032666" userId="S::it18032666@my.sliit.lk::8bedbe07-e535-41e7-9f9d-682c98a65af4" providerId="AD" clId="Web-{AD4DD6CE-2E10-435B-5BE7-129268478F30}" dt="2021-03-09T06:50:31.765" v="1"/>
          <ac:spMkLst>
            <pc:docMk/>
            <pc:sldMk cId="3425262916" sldId="339"/>
            <ac:spMk id="4" creationId="{576B5EA1-9B7E-4F7C-9B15-D4D032BFA4D1}"/>
          </ac:spMkLst>
        </pc:spChg>
        <pc:spChg chg="add mod">
          <ac:chgData name="Wishvajith B.L.D.V. it18032666" userId="S::it18032666@my.sliit.lk::8bedbe07-e535-41e7-9f9d-682c98a65af4" providerId="AD" clId="Web-{AD4DD6CE-2E10-435B-5BE7-129268478F30}" dt="2021-03-09T06:53:56.344" v="24" actId="1076"/>
          <ac:spMkLst>
            <pc:docMk/>
            <pc:sldMk cId="3425262916" sldId="339"/>
            <ac:spMk id="4" creationId="{C74DD71D-A4D6-4A2D-ADDA-BE23A4A21DA7}"/>
          </ac:spMkLst>
        </pc:spChg>
      </pc:sldChg>
      <pc:sldChg chg="addSp delSp modSp add ord replId">
        <pc:chgData name="Wishvajith B.L.D.V. it18032666" userId="S::it18032666@my.sliit.lk::8bedbe07-e535-41e7-9f9d-682c98a65af4" providerId="AD" clId="Web-{AD4DD6CE-2E10-435B-5BE7-129268478F30}" dt="2021-03-09T07:07:42.564" v="156" actId="14100"/>
        <pc:sldMkLst>
          <pc:docMk/>
          <pc:sldMk cId="1948783318" sldId="340"/>
        </pc:sldMkLst>
        <pc:spChg chg="mod">
          <ac:chgData name="Wishvajith B.L.D.V. it18032666" userId="S::it18032666@my.sliit.lk::8bedbe07-e535-41e7-9f9d-682c98a65af4" providerId="AD" clId="Web-{AD4DD6CE-2E10-435B-5BE7-129268478F30}" dt="2021-03-09T06:58:50.204" v="49" actId="20577"/>
          <ac:spMkLst>
            <pc:docMk/>
            <pc:sldMk cId="1948783318" sldId="340"/>
            <ac:spMk id="2" creationId="{40E6B476-40B7-CE44-81B3-9AA0D9E7CC05}"/>
          </ac:spMkLst>
        </pc:spChg>
        <pc:spChg chg="mod">
          <ac:chgData name="Wishvajith B.L.D.V. it18032666" userId="S::it18032666@my.sliit.lk::8bedbe07-e535-41e7-9f9d-682c98a65af4" providerId="AD" clId="Web-{AD4DD6CE-2E10-435B-5BE7-129268478F30}" dt="2021-03-09T07:07:38.377" v="155" actId="1076"/>
          <ac:spMkLst>
            <pc:docMk/>
            <pc:sldMk cId="1948783318" sldId="340"/>
            <ac:spMk id="3" creationId="{E2BCB207-7712-0C45-83A2-1E88F41D2C07}"/>
          </ac:spMkLst>
        </pc:spChg>
        <pc:spChg chg="add mod">
          <ac:chgData name="Wishvajith B.L.D.V. it18032666" userId="S::it18032666@my.sliit.lk::8bedbe07-e535-41e7-9f9d-682c98a65af4" providerId="AD" clId="Web-{AD4DD6CE-2E10-435B-5BE7-129268478F30}" dt="2021-03-09T07:05:51.580" v="141" actId="14100"/>
          <ac:spMkLst>
            <pc:docMk/>
            <pc:sldMk cId="1948783318" sldId="340"/>
            <ac:spMk id="4" creationId="{31D08420-EA1F-4167-8E92-45403E080506}"/>
          </ac:spMkLst>
        </pc:spChg>
        <pc:spChg chg="del">
          <ac:chgData name="Wishvajith B.L.D.V. it18032666" userId="S::it18032666@my.sliit.lk::8bedbe07-e535-41e7-9f9d-682c98a65af4" providerId="AD" clId="Web-{AD4DD6CE-2E10-435B-5BE7-129268478F30}" dt="2021-03-09T06:51:45.219" v="6"/>
          <ac:spMkLst>
            <pc:docMk/>
            <pc:sldMk cId="1948783318" sldId="340"/>
            <ac:spMk id="4" creationId="{BB7DC9FC-0128-FF4A-A09A-5A99660B0BFF}"/>
          </ac:spMkLst>
        </pc:spChg>
        <pc:spChg chg="add mod ord">
          <ac:chgData name="Wishvajith B.L.D.V. it18032666" userId="S::it18032666@my.sliit.lk::8bedbe07-e535-41e7-9f9d-682c98a65af4" providerId="AD" clId="Web-{AD4DD6CE-2E10-435B-5BE7-129268478F30}" dt="2021-03-09T07:06:02.236" v="143" actId="14100"/>
          <ac:spMkLst>
            <pc:docMk/>
            <pc:sldMk cId="1948783318" sldId="340"/>
            <ac:spMk id="5" creationId="{8AD15D09-046C-4B60-9908-04B95FF65204}"/>
          </ac:spMkLst>
        </pc:spChg>
        <pc:spChg chg="add mod">
          <ac:chgData name="Wishvajith B.L.D.V. it18032666" userId="S::it18032666@my.sliit.lk::8bedbe07-e535-41e7-9f9d-682c98a65af4" providerId="AD" clId="Web-{AD4DD6CE-2E10-435B-5BE7-129268478F30}" dt="2021-03-09T07:07:09.799" v="151" actId="1076"/>
          <ac:spMkLst>
            <pc:docMk/>
            <pc:sldMk cId="1948783318" sldId="340"/>
            <ac:spMk id="9" creationId="{66133679-8653-4F62-B011-068C83AFA63B}"/>
          </ac:spMkLst>
        </pc:spChg>
        <pc:spChg chg="add del mod">
          <ac:chgData name="Wishvajith B.L.D.V. it18032666" userId="S::it18032666@my.sliit.lk::8bedbe07-e535-41e7-9f9d-682c98a65af4" providerId="AD" clId="Web-{AD4DD6CE-2E10-435B-5BE7-129268478F30}" dt="2021-03-09T07:03:51.892" v="117"/>
          <ac:spMkLst>
            <pc:docMk/>
            <pc:sldMk cId="1948783318" sldId="340"/>
            <ac:spMk id="10" creationId="{2E882870-220E-4924-B731-E472FC748EEA}"/>
          </ac:spMkLst>
        </pc:spChg>
        <pc:spChg chg="add mod ord">
          <ac:chgData name="Wishvajith B.L.D.V. it18032666" userId="S::it18032666@my.sliit.lk::8bedbe07-e535-41e7-9f9d-682c98a65af4" providerId="AD" clId="Web-{AD4DD6CE-2E10-435B-5BE7-129268478F30}" dt="2021-03-09T07:07:17.439" v="152" actId="1076"/>
          <ac:spMkLst>
            <pc:docMk/>
            <pc:sldMk cId="1948783318" sldId="340"/>
            <ac:spMk id="11" creationId="{9FA63BE6-1B56-4678-B53D-61C822896B9F}"/>
          </ac:spMkLst>
        </pc:spChg>
        <pc:spChg chg="add mod ord">
          <ac:chgData name="Wishvajith B.L.D.V. it18032666" userId="S::it18032666@my.sliit.lk::8bedbe07-e535-41e7-9f9d-682c98a65af4" providerId="AD" clId="Web-{AD4DD6CE-2E10-435B-5BE7-129268478F30}" dt="2021-03-09T07:07:42.564" v="156" actId="14100"/>
          <ac:spMkLst>
            <pc:docMk/>
            <pc:sldMk cId="1948783318" sldId="340"/>
            <ac:spMk id="12" creationId="{CB5492FF-5FC5-4107-9FA6-62193D5069A7}"/>
          </ac:spMkLst>
        </pc:spChg>
      </pc:sldChg>
      <pc:sldChg chg="modSp add ord replId">
        <pc:chgData name="Wishvajith B.L.D.V. it18032666" userId="S::it18032666@my.sliit.lk::8bedbe07-e535-41e7-9f9d-682c98a65af4" providerId="AD" clId="Web-{AD4DD6CE-2E10-435B-5BE7-129268478F30}" dt="2021-03-09T06:55:07.219" v="39" actId="1076"/>
        <pc:sldMkLst>
          <pc:docMk/>
          <pc:sldMk cId="3802870894" sldId="341"/>
        </pc:sldMkLst>
        <pc:spChg chg="mod">
          <ac:chgData name="Wishvajith B.L.D.V. it18032666" userId="S::it18032666@my.sliit.lk::8bedbe07-e535-41e7-9f9d-682c98a65af4" providerId="AD" clId="Web-{AD4DD6CE-2E10-435B-5BE7-129268478F30}" dt="2021-03-09T06:55:07.219" v="39" actId="1076"/>
          <ac:spMkLst>
            <pc:docMk/>
            <pc:sldMk cId="3802870894" sldId="341"/>
            <ac:spMk id="2" creationId="{43AD7E20-C728-6A45-9009-F1E3D361FD58}"/>
          </ac:spMkLst>
        </pc:spChg>
      </pc:sldChg>
      <pc:sldChg chg="modSp add ord replId">
        <pc:chgData name="Wishvajith B.L.D.V. it18032666" userId="S::it18032666@my.sliit.lk::8bedbe07-e535-41e7-9f9d-682c98a65af4" providerId="AD" clId="Web-{AD4DD6CE-2E10-435B-5BE7-129268478F30}" dt="2021-03-09T07:08:43.877" v="162"/>
        <pc:sldMkLst>
          <pc:docMk/>
          <pc:sldMk cId="1038648441" sldId="342"/>
        </pc:sldMkLst>
        <pc:spChg chg="mod">
          <ac:chgData name="Wishvajith B.L.D.V. it18032666" userId="S::it18032666@my.sliit.lk::8bedbe07-e535-41e7-9f9d-682c98a65af4" providerId="AD" clId="Web-{AD4DD6CE-2E10-435B-5BE7-129268478F30}" dt="2021-03-09T07:08:36.721" v="161" actId="20577"/>
          <ac:spMkLst>
            <pc:docMk/>
            <pc:sldMk cId="1038648441" sldId="342"/>
            <ac:spMk id="2" creationId="{40E6B476-40B7-CE44-81B3-9AA0D9E7CC05}"/>
          </ac:spMkLst>
        </pc:spChg>
      </pc:sldChg>
      <pc:sldChg chg="addSp modSp add replId">
        <pc:chgData name="Wishvajith B.L.D.V. it18032666" userId="S::it18032666@my.sliit.lk::8bedbe07-e535-41e7-9f9d-682c98a65af4" providerId="AD" clId="Web-{AD4DD6CE-2E10-435B-5BE7-129268478F30}" dt="2021-03-09T07:11:00.284" v="224" actId="20577"/>
        <pc:sldMkLst>
          <pc:docMk/>
          <pc:sldMk cId="818749557" sldId="343"/>
        </pc:sldMkLst>
        <pc:spChg chg="mod">
          <ac:chgData name="Wishvajith B.L.D.V. it18032666" userId="S::it18032666@my.sliit.lk::8bedbe07-e535-41e7-9f9d-682c98a65af4" providerId="AD" clId="Web-{AD4DD6CE-2E10-435B-5BE7-129268478F30}" dt="2021-03-09T07:09:14.580" v="177" actId="20577"/>
          <ac:spMkLst>
            <pc:docMk/>
            <pc:sldMk cId="818749557" sldId="343"/>
            <ac:spMk id="2" creationId="{40E6B476-40B7-CE44-81B3-9AA0D9E7CC05}"/>
          </ac:spMkLst>
        </pc:spChg>
        <pc:spChg chg="add mod">
          <ac:chgData name="Wishvajith B.L.D.V. it18032666" userId="S::it18032666@my.sliit.lk::8bedbe07-e535-41e7-9f9d-682c98a65af4" providerId="AD" clId="Web-{AD4DD6CE-2E10-435B-5BE7-129268478F30}" dt="2021-03-09T07:09:52.627" v="198" actId="1076"/>
          <ac:spMkLst>
            <pc:docMk/>
            <pc:sldMk cId="818749557" sldId="343"/>
            <ac:spMk id="3" creationId="{7172E622-3CDE-44B4-87ED-20525C208AA5}"/>
          </ac:spMkLst>
        </pc:spChg>
        <pc:spChg chg="add mod">
          <ac:chgData name="Wishvajith B.L.D.V. it18032666" userId="S::it18032666@my.sliit.lk::8bedbe07-e535-41e7-9f9d-682c98a65af4" providerId="AD" clId="Web-{AD4DD6CE-2E10-435B-5BE7-129268478F30}" dt="2021-03-09T07:11:00.284" v="224" actId="20577"/>
          <ac:spMkLst>
            <pc:docMk/>
            <pc:sldMk cId="818749557" sldId="343"/>
            <ac:spMk id="4" creationId="{1298CC23-1758-41CD-85BB-FFECC086ED45}"/>
          </ac:spMkLst>
        </pc:spChg>
      </pc:sldChg>
      <pc:sldChg chg="modSp add replId">
        <pc:chgData name="Wishvajith B.L.D.V. it18032666" userId="S::it18032666@my.sliit.lk::8bedbe07-e535-41e7-9f9d-682c98a65af4" providerId="AD" clId="Web-{AD4DD6CE-2E10-435B-5BE7-129268478F30}" dt="2021-03-09T07:09:07.252" v="171" actId="20577"/>
        <pc:sldMkLst>
          <pc:docMk/>
          <pc:sldMk cId="1862692817" sldId="344"/>
        </pc:sldMkLst>
        <pc:spChg chg="mod">
          <ac:chgData name="Wishvajith B.L.D.V. it18032666" userId="S::it18032666@my.sliit.lk::8bedbe07-e535-41e7-9f9d-682c98a65af4" providerId="AD" clId="Web-{AD4DD6CE-2E10-435B-5BE7-129268478F30}" dt="2021-03-09T07:09:07.252" v="171" actId="20577"/>
          <ac:spMkLst>
            <pc:docMk/>
            <pc:sldMk cId="1862692817" sldId="344"/>
            <ac:spMk id="2" creationId="{40E6B476-40B7-CE44-81B3-9AA0D9E7CC05}"/>
          </ac:spMkLst>
        </pc:spChg>
      </pc:sldChg>
      <pc:sldChg chg="addSp delSp modSp add ord replId">
        <pc:chgData name="Wishvajith B.L.D.V. it18032666" userId="S::it18032666@my.sliit.lk::8bedbe07-e535-41e7-9f9d-682c98a65af4" providerId="AD" clId="Web-{AD4DD6CE-2E10-435B-5BE7-129268478F30}" dt="2021-03-09T07:15:24.487" v="247"/>
        <pc:sldMkLst>
          <pc:docMk/>
          <pc:sldMk cId="935454851" sldId="345"/>
        </pc:sldMkLst>
        <pc:spChg chg="mod">
          <ac:chgData name="Wishvajith B.L.D.V. it18032666" userId="S::it18032666@my.sliit.lk::8bedbe07-e535-41e7-9f9d-682c98a65af4" providerId="AD" clId="Web-{AD4DD6CE-2E10-435B-5BE7-129268478F30}" dt="2021-03-09T07:12:55.924" v="240" actId="1076"/>
          <ac:spMkLst>
            <pc:docMk/>
            <pc:sldMk cId="935454851" sldId="345"/>
            <ac:spMk id="2" creationId="{40E6B476-40B7-CE44-81B3-9AA0D9E7CC05}"/>
          </ac:spMkLst>
        </pc:spChg>
        <pc:spChg chg="mod">
          <ac:chgData name="Wishvajith B.L.D.V. it18032666" userId="S::it18032666@my.sliit.lk::8bedbe07-e535-41e7-9f9d-682c98a65af4" providerId="AD" clId="Web-{AD4DD6CE-2E10-435B-5BE7-129268478F30}" dt="2021-03-09T07:15:23.081" v="245" actId="20577"/>
          <ac:spMkLst>
            <pc:docMk/>
            <pc:sldMk cId="935454851" sldId="345"/>
            <ac:spMk id="3" creationId="{E2BCB207-7712-0C45-83A2-1E88F41D2C07}"/>
          </ac:spMkLst>
        </pc:spChg>
        <pc:grpChg chg="add mod">
          <ac:chgData name="Wishvajith B.L.D.V. it18032666" userId="S::it18032666@my.sliit.lk::8bedbe07-e535-41e7-9f9d-682c98a65af4" providerId="AD" clId="Web-{AD4DD6CE-2E10-435B-5BE7-129268478F30}" dt="2021-03-09T07:15:13.565" v="242" actId="14100"/>
          <ac:grpSpMkLst>
            <pc:docMk/>
            <pc:sldMk cId="935454851" sldId="345"/>
            <ac:grpSpMk id="5" creationId="{F7860D01-AFBC-4DAE-8732-4DDDDF555796}"/>
          </ac:grpSpMkLst>
        </pc:grpChg>
        <pc:picChg chg="add del mod">
          <ac:chgData name="Wishvajith B.L.D.V. it18032666" userId="S::it18032666@my.sliit.lk::8bedbe07-e535-41e7-9f9d-682c98a65af4" providerId="AD" clId="Web-{AD4DD6CE-2E10-435B-5BE7-129268478F30}" dt="2021-03-09T07:15:24.487" v="247"/>
          <ac:picMkLst>
            <pc:docMk/>
            <pc:sldMk cId="935454851" sldId="345"/>
            <ac:picMk id="247" creationId="{5A2EA5FD-DD9E-4242-AF26-C06ABEA8DD79}"/>
          </ac:picMkLst>
        </pc:picChg>
      </pc:sldChg>
    </pc:docChg>
  </pc:docChgLst>
  <pc:docChgLst>
    <pc:chgData name="Wishvajith B.L.D.V. it18032666" userId="S::it18032666@my.sliit.lk::8bedbe07-e535-41e7-9f9d-682c98a65af4" providerId="AD" clId="Web-{76DF1B9E-4F0F-934C-209C-53E3CBB3620D}"/>
    <pc:docChg chg="modSld">
      <pc:chgData name="Wishvajith B.L.D.V. it18032666" userId="S::it18032666@my.sliit.lk::8bedbe07-e535-41e7-9f9d-682c98a65af4" providerId="AD" clId="Web-{76DF1B9E-4F0F-934C-209C-53E3CBB3620D}" dt="2021-10-18T04:26:57.135" v="14"/>
      <pc:docMkLst>
        <pc:docMk/>
      </pc:docMkLst>
      <pc:sldChg chg="modSp">
        <pc:chgData name="Wishvajith B.L.D.V. it18032666" userId="S::it18032666@my.sliit.lk::8bedbe07-e535-41e7-9f9d-682c98a65af4" providerId="AD" clId="Web-{76DF1B9E-4F0F-934C-209C-53E3CBB3620D}" dt="2021-10-18T04:25:20.947" v="4" actId="20577"/>
        <pc:sldMkLst>
          <pc:docMk/>
          <pc:sldMk cId="0" sldId="256"/>
        </pc:sldMkLst>
        <pc:spChg chg="mod">
          <ac:chgData name="Wishvajith B.L.D.V. it18032666" userId="S::it18032666@my.sliit.lk::8bedbe07-e535-41e7-9f9d-682c98a65af4" providerId="AD" clId="Web-{76DF1B9E-4F0F-934C-209C-53E3CBB3620D}" dt="2021-10-18T04:25:20.947" v="4" actId="20577"/>
          <ac:spMkLst>
            <pc:docMk/>
            <pc:sldMk cId="0" sldId="256"/>
            <ac:spMk id="3" creationId="{A111451A-F118-4FAF-95BA-1F21D3B177B4}"/>
          </ac:spMkLst>
        </pc:spChg>
      </pc:sldChg>
      <pc:sldChg chg="addSp delSp">
        <pc:chgData name="Wishvajith B.L.D.V. it18032666" userId="S::it18032666@my.sliit.lk::8bedbe07-e535-41e7-9f9d-682c98a65af4" providerId="AD" clId="Web-{76DF1B9E-4F0F-934C-209C-53E3CBB3620D}" dt="2021-10-18T04:25:35.181" v="6"/>
        <pc:sldMkLst>
          <pc:docMk/>
          <pc:sldMk cId="0" sldId="257"/>
        </pc:sldMkLst>
        <pc:spChg chg="del topLvl">
          <ac:chgData name="Wishvajith B.L.D.V. it18032666" userId="S::it18032666@my.sliit.lk::8bedbe07-e535-41e7-9f9d-682c98a65af4" providerId="AD" clId="Web-{76DF1B9E-4F0F-934C-209C-53E3CBB3620D}" dt="2021-10-18T04:25:34.775" v="5"/>
          <ac:spMkLst>
            <pc:docMk/>
            <pc:sldMk cId="0" sldId="257"/>
            <ac:spMk id="7" creationId="{980E7E17-6113-4B47-9E09-95AD7691CF44}"/>
          </ac:spMkLst>
        </pc:spChg>
        <pc:spChg chg="add">
          <ac:chgData name="Wishvajith B.L.D.V. it18032666" userId="S::it18032666@my.sliit.lk::8bedbe07-e535-41e7-9f9d-682c98a65af4" providerId="AD" clId="Web-{76DF1B9E-4F0F-934C-209C-53E3CBB3620D}" dt="2021-10-18T04:25:35.181" v="6"/>
          <ac:spMkLst>
            <pc:docMk/>
            <pc:sldMk cId="0" sldId="257"/>
            <ac:spMk id="8" creationId="{1E5F5822-6EB0-48AA-A1EC-A76768440BB2}"/>
          </ac:spMkLst>
        </pc:spChg>
        <pc:grpChg chg="del">
          <ac:chgData name="Wishvajith B.L.D.V. it18032666" userId="S::it18032666@my.sliit.lk::8bedbe07-e535-41e7-9f9d-682c98a65af4" providerId="AD" clId="Web-{76DF1B9E-4F0F-934C-209C-53E3CBB3620D}" dt="2021-10-18T04:25:34.775" v="5"/>
          <ac:grpSpMkLst>
            <pc:docMk/>
            <pc:sldMk cId="0" sldId="257"/>
            <ac:grpSpMk id="5" creationId="{300B936E-198E-433D-8C6D-E24181AC1B93}"/>
          </ac:grpSpMkLst>
        </pc:grpChg>
        <pc:picChg chg="topLvl">
          <ac:chgData name="Wishvajith B.L.D.V. it18032666" userId="S::it18032666@my.sliit.lk::8bedbe07-e535-41e7-9f9d-682c98a65af4" providerId="AD" clId="Web-{76DF1B9E-4F0F-934C-209C-53E3CBB3620D}" dt="2021-10-18T04:25:34.775" v="5"/>
          <ac:picMkLst>
            <pc:docMk/>
            <pc:sldMk cId="0" sldId="257"/>
            <ac:picMk id="6" creationId="{748585D8-8D56-4277-AE01-1577FE5D6F5C}"/>
          </ac:picMkLst>
        </pc:picChg>
      </pc:sldChg>
      <pc:sldChg chg="addSp delSp">
        <pc:chgData name="Wishvajith B.L.D.V. it18032666" userId="S::it18032666@my.sliit.lk::8bedbe07-e535-41e7-9f9d-682c98a65af4" providerId="AD" clId="Web-{76DF1B9E-4F0F-934C-209C-53E3CBB3620D}" dt="2021-10-18T04:25:48.463" v="8"/>
        <pc:sldMkLst>
          <pc:docMk/>
          <pc:sldMk cId="0" sldId="259"/>
        </pc:sldMkLst>
        <pc:spChg chg="del">
          <ac:chgData name="Wishvajith B.L.D.V. it18032666" userId="S::it18032666@my.sliit.lk::8bedbe07-e535-41e7-9f9d-682c98a65af4" providerId="AD" clId="Web-{76DF1B9E-4F0F-934C-209C-53E3CBB3620D}" dt="2021-10-18T04:25:45.931" v="7"/>
          <ac:spMkLst>
            <pc:docMk/>
            <pc:sldMk cId="0" sldId="259"/>
            <ac:spMk id="2" creationId="{97C2919B-4C6A-4C82-9064-0696CBE7CC7B}"/>
          </ac:spMkLst>
        </pc:spChg>
        <pc:spChg chg="add">
          <ac:chgData name="Wishvajith B.L.D.V. it18032666" userId="S::it18032666@my.sliit.lk::8bedbe07-e535-41e7-9f9d-682c98a65af4" providerId="AD" clId="Web-{76DF1B9E-4F0F-934C-209C-53E3CBB3620D}" dt="2021-10-18T04:25:48.463" v="8"/>
          <ac:spMkLst>
            <pc:docMk/>
            <pc:sldMk cId="0" sldId="259"/>
            <ac:spMk id="3" creationId="{7F5B58CE-3A4F-47F1-9F40-2FAEF00AAF5D}"/>
          </ac:spMkLst>
        </pc:spChg>
      </pc:sldChg>
      <pc:sldChg chg="addSp delSp">
        <pc:chgData name="Wishvajith B.L.D.V. it18032666" userId="S::it18032666@my.sliit.lk::8bedbe07-e535-41e7-9f9d-682c98a65af4" providerId="AD" clId="Web-{76DF1B9E-4F0F-934C-209C-53E3CBB3620D}" dt="2021-10-18T04:26:44.604" v="12"/>
        <pc:sldMkLst>
          <pc:docMk/>
          <pc:sldMk cId="1141613415" sldId="317"/>
        </pc:sldMkLst>
        <pc:spChg chg="del">
          <ac:chgData name="Wishvajith B.L.D.V. it18032666" userId="S::it18032666@my.sliit.lk::8bedbe07-e535-41e7-9f9d-682c98a65af4" providerId="AD" clId="Web-{76DF1B9E-4F0F-934C-209C-53E3CBB3620D}" dt="2021-10-18T04:26:41.885" v="11"/>
          <ac:spMkLst>
            <pc:docMk/>
            <pc:sldMk cId="1141613415" sldId="317"/>
            <ac:spMk id="2" creationId="{518D32A0-020B-4E10-8B54-5F5823AAFC54}"/>
          </ac:spMkLst>
        </pc:spChg>
        <pc:spChg chg="add">
          <ac:chgData name="Wishvajith B.L.D.V. it18032666" userId="S::it18032666@my.sliit.lk::8bedbe07-e535-41e7-9f9d-682c98a65af4" providerId="AD" clId="Web-{76DF1B9E-4F0F-934C-209C-53E3CBB3620D}" dt="2021-10-18T04:26:44.604" v="12"/>
          <ac:spMkLst>
            <pc:docMk/>
            <pc:sldMk cId="1141613415" sldId="317"/>
            <ac:spMk id="3" creationId="{7E28A9D8-7ABB-4D97-B476-77B057E9C621}"/>
          </ac:spMkLst>
        </pc:spChg>
      </pc:sldChg>
      <pc:sldChg chg="addSp delSp">
        <pc:chgData name="Wishvajith B.L.D.V. it18032666" userId="S::it18032666@my.sliit.lk::8bedbe07-e535-41e7-9f9d-682c98a65af4" providerId="AD" clId="Web-{76DF1B9E-4F0F-934C-209C-53E3CBB3620D}" dt="2021-10-18T04:25:53.853" v="10"/>
        <pc:sldMkLst>
          <pc:docMk/>
          <pc:sldMk cId="3863293881" sldId="319"/>
        </pc:sldMkLst>
        <pc:spChg chg="add">
          <ac:chgData name="Wishvajith B.L.D.V. it18032666" userId="S::it18032666@my.sliit.lk::8bedbe07-e535-41e7-9f9d-682c98a65af4" providerId="AD" clId="Web-{76DF1B9E-4F0F-934C-209C-53E3CBB3620D}" dt="2021-10-18T04:25:53.853" v="10"/>
          <ac:spMkLst>
            <pc:docMk/>
            <pc:sldMk cId="3863293881" sldId="319"/>
            <ac:spMk id="6" creationId="{4EE80E3A-E9C8-4191-8596-D0C6CB00D049}"/>
          </ac:spMkLst>
        </pc:spChg>
        <pc:spChg chg="del">
          <ac:chgData name="Wishvajith B.L.D.V. it18032666" userId="S::it18032666@my.sliit.lk::8bedbe07-e535-41e7-9f9d-682c98a65af4" providerId="AD" clId="Web-{76DF1B9E-4F0F-934C-209C-53E3CBB3620D}" dt="2021-10-18T04:25:53.806" v="9"/>
          <ac:spMkLst>
            <pc:docMk/>
            <pc:sldMk cId="3863293881" sldId="319"/>
            <ac:spMk id="10" creationId="{DF81EDCB-21C2-47DE-B529-9714FF9CE665}"/>
          </ac:spMkLst>
        </pc:spChg>
      </pc:sldChg>
      <pc:sldChg chg="addSp delSp">
        <pc:chgData name="Wishvajith B.L.D.V. it18032666" userId="S::it18032666@my.sliit.lk::8bedbe07-e535-41e7-9f9d-682c98a65af4" providerId="AD" clId="Web-{76DF1B9E-4F0F-934C-209C-53E3CBB3620D}" dt="2021-10-18T04:26:57.135" v="14"/>
        <pc:sldMkLst>
          <pc:docMk/>
          <pc:sldMk cId="3483968034" sldId="321"/>
        </pc:sldMkLst>
        <pc:spChg chg="del">
          <ac:chgData name="Wishvajith B.L.D.V. it18032666" userId="S::it18032666@my.sliit.lk::8bedbe07-e535-41e7-9f9d-682c98a65af4" providerId="AD" clId="Web-{76DF1B9E-4F0F-934C-209C-53E3CBB3620D}" dt="2021-10-18T04:26:54.760" v="13"/>
          <ac:spMkLst>
            <pc:docMk/>
            <pc:sldMk cId="3483968034" sldId="321"/>
            <ac:spMk id="2" creationId="{2EB6DE26-AA4D-446A-9328-A68BD59B57A0}"/>
          </ac:spMkLst>
        </pc:spChg>
        <pc:spChg chg="add">
          <ac:chgData name="Wishvajith B.L.D.V. it18032666" userId="S::it18032666@my.sliit.lk::8bedbe07-e535-41e7-9f9d-682c98a65af4" providerId="AD" clId="Web-{76DF1B9E-4F0F-934C-209C-53E3CBB3620D}" dt="2021-10-18T04:26:57.135" v="14"/>
          <ac:spMkLst>
            <pc:docMk/>
            <pc:sldMk cId="3483968034" sldId="321"/>
            <ac:spMk id="3" creationId="{CCB0A008-5884-4410-A8F3-4D0418BBD6C0}"/>
          </ac:spMkLst>
        </pc:spChg>
      </pc:sldChg>
    </pc:docChg>
  </pc:docChgLst>
  <pc:docChgLst>
    <pc:chgData name="Wishvajith B.L.D.V. it18032666" userId="S::it18032666@my.sliit.lk::8bedbe07-e535-41e7-9f9d-682c98a65af4" providerId="AD" clId="Web-{CE680A67-9C1A-70E7-A223-9C0C426100AF}"/>
    <pc:docChg chg="modSld">
      <pc:chgData name="Wishvajith B.L.D.V. it18032666" userId="S::it18032666@my.sliit.lk::8bedbe07-e535-41e7-9f9d-682c98a65af4" providerId="AD" clId="Web-{CE680A67-9C1A-70E7-A223-9C0C426100AF}" dt="2021-07-07T04:39:40.951" v="14" actId="20577"/>
      <pc:docMkLst>
        <pc:docMk/>
      </pc:docMkLst>
      <pc:sldChg chg="addSp delSp modSp">
        <pc:chgData name="Wishvajith B.L.D.V. it18032666" userId="S::it18032666@my.sliit.lk::8bedbe07-e535-41e7-9f9d-682c98a65af4" providerId="AD" clId="Web-{CE680A67-9C1A-70E7-A223-9C0C426100AF}" dt="2021-07-07T04:39:40.951" v="14" actId="20577"/>
        <pc:sldMkLst>
          <pc:docMk/>
          <pc:sldMk cId="0" sldId="257"/>
        </pc:sldMkLst>
        <pc:spChg chg="mod">
          <ac:chgData name="Wishvajith B.L.D.V. it18032666" userId="S::it18032666@my.sliit.lk::8bedbe07-e535-41e7-9f9d-682c98a65af4" providerId="AD" clId="Web-{CE680A67-9C1A-70E7-A223-9C0C426100AF}" dt="2021-07-07T04:39:40.951" v="14" actId="20577"/>
          <ac:spMkLst>
            <pc:docMk/>
            <pc:sldMk cId="0" sldId="257"/>
            <ac:spMk id="7" creationId="{980E7E17-6113-4B47-9E09-95AD7691CF44}"/>
          </ac:spMkLst>
        </pc:spChg>
        <pc:grpChg chg="add mod">
          <ac:chgData name="Wishvajith B.L.D.V. it18032666" userId="S::it18032666@my.sliit.lk::8bedbe07-e535-41e7-9f9d-682c98a65af4" providerId="AD" clId="Web-{CE680A67-9C1A-70E7-A223-9C0C426100AF}" dt="2021-07-07T04:39:00.466" v="5" actId="14100"/>
          <ac:grpSpMkLst>
            <pc:docMk/>
            <pc:sldMk cId="0" sldId="257"/>
            <ac:grpSpMk id="2" creationId="{6E623A3A-1079-49C1-B6A7-B13C4503A152}"/>
          </ac:grpSpMkLst>
        </pc:grpChg>
        <pc:grpChg chg="del">
          <ac:chgData name="Wishvajith B.L.D.V. it18032666" userId="S::it18032666@my.sliit.lk::8bedbe07-e535-41e7-9f9d-682c98a65af4" providerId="AD" clId="Web-{CE680A67-9C1A-70E7-A223-9C0C426100AF}" dt="2021-07-07T04:38:40.809" v="1"/>
          <ac:grpSpMkLst>
            <pc:docMk/>
            <pc:sldMk cId="0" sldId="257"/>
            <ac:grpSpMk id="33" creationId="{FA6F7A4A-5B19-4EAE-ABBC-2A6F08AD148F}"/>
          </ac:grpSpMkLst>
        </pc:grpChg>
      </pc:sldChg>
    </pc:docChg>
  </pc:docChgLst>
  <pc:docChgLst>
    <pc:chgData name="Renuharshatha A. it18034400" userId="S::it18034400@my.sliit.lk::b5224bbf-3f07-41e9-870f-8428b763ea44" providerId="AD" clId="Web-{30453BD3-B4E4-E98C-B1BC-F3E0A9558E51}"/>
    <pc:docChg chg="addSld modSld">
      <pc:chgData name="Renuharshatha A. it18034400" userId="S::it18034400@my.sliit.lk::b5224bbf-3f07-41e9-870f-8428b763ea44" providerId="AD" clId="Web-{30453BD3-B4E4-E98C-B1BC-F3E0A9558E51}" dt="2021-03-24T03:27:03.708" v="22" actId="1076"/>
      <pc:docMkLst>
        <pc:docMk/>
      </pc:docMkLst>
      <pc:sldChg chg="addSp delSp modSp">
        <pc:chgData name="Renuharshatha A. it18034400" userId="S::it18034400@my.sliit.lk::b5224bbf-3f07-41e9-870f-8428b763ea44" providerId="AD" clId="Web-{30453BD3-B4E4-E98C-B1BC-F3E0A9558E51}" dt="2021-03-24T03:23:49.827" v="6" actId="1076"/>
        <pc:sldMkLst>
          <pc:docMk/>
          <pc:sldMk cId="304476092" sldId="371"/>
        </pc:sldMkLst>
        <pc:graphicFrameChg chg="del mod">
          <ac:chgData name="Renuharshatha A. it18034400" userId="S::it18034400@my.sliit.lk::b5224bbf-3f07-41e9-870f-8428b763ea44" providerId="AD" clId="Web-{30453BD3-B4E4-E98C-B1BC-F3E0A9558E51}" dt="2021-03-24T03:23:19.936" v="2"/>
          <ac:graphicFrameMkLst>
            <pc:docMk/>
            <pc:sldMk cId="304476092" sldId="371"/>
            <ac:graphicFrameMk id="12" creationId="{84B882CD-010F-4E60-B5F4-27913046DBA1}"/>
          </ac:graphicFrameMkLst>
        </pc:graphicFrameChg>
        <pc:graphicFrameChg chg="add mod">
          <ac:chgData name="Renuharshatha A. it18034400" userId="S::it18034400@my.sliit.lk::b5224bbf-3f07-41e9-870f-8428b763ea44" providerId="AD" clId="Web-{30453BD3-B4E4-E98C-B1BC-F3E0A9558E51}" dt="2021-03-24T03:23:49.827" v="6" actId="1076"/>
          <ac:graphicFrameMkLst>
            <pc:docMk/>
            <pc:sldMk cId="304476092" sldId="371"/>
            <ac:graphicFrameMk id="121" creationId="{CFBB2320-0AAE-4362-B6C8-09B1F3807FEA}"/>
          </ac:graphicFrameMkLst>
        </pc:graphicFrameChg>
      </pc:sldChg>
      <pc:sldChg chg="addSp delSp modSp new">
        <pc:chgData name="Renuharshatha A. it18034400" userId="S::it18034400@my.sliit.lk::b5224bbf-3f07-41e9-870f-8428b763ea44" providerId="AD" clId="Web-{30453BD3-B4E4-E98C-B1BC-F3E0A9558E51}" dt="2021-03-24T03:25:30.080" v="14" actId="14100"/>
        <pc:sldMkLst>
          <pc:docMk/>
          <pc:sldMk cId="3611189773" sldId="395"/>
        </pc:sldMkLst>
        <pc:spChg chg="del">
          <ac:chgData name="Renuharshatha A. it18034400" userId="S::it18034400@my.sliit.lk::b5224bbf-3f07-41e9-870f-8428b763ea44" providerId="AD" clId="Web-{30453BD3-B4E4-E98C-B1BC-F3E0A9558E51}" dt="2021-03-24T03:24:03.421" v="9"/>
          <ac:spMkLst>
            <pc:docMk/>
            <pc:sldMk cId="3611189773" sldId="395"/>
            <ac:spMk id="2" creationId="{4B11D3F9-64D2-4390-A4A8-A740420BFCE2}"/>
          </ac:spMkLst>
        </pc:spChg>
        <pc:spChg chg="del">
          <ac:chgData name="Renuharshatha A. it18034400" userId="S::it18034400@my.sliit.lk::b5224bbf-3f07-41e9-870f-8428b763ea44" providerId="AD" clId="Web-{30453BD3-B4E4-E98C-B1BC-F3E0A9558E51}" dt="2021-03-24T03:24:01.390" v="8"/>
          <ac:spMkLst>
            <pc:docMk/>
            <pc:sldMk cId="3611189773" sldId="395"/>
            <ac:spMk id="3" creationId="{3FE51FEE-CB8A-47E8-A880-43D89EFD7ED2}"/>
          </ac:spMkLst>
        </pc:spChg>
        <pc:graphicFrameChg chg="add mod">
          <ac:chgData name="Renuharshatha A. it18034400" userId="S::it18034400@my.sliit.lk::b5224bbf-3f07-41e9-870f-8428b763ea44" providerId="AD" clId="Web-{30453BD3-B4E4-E98C-B1BC-F3E0A9558E51}" dt="2021-03-24T03:25:30.080" v="14" actId="14100"/>
          <ac:graphicFrameMkLst>
            <pc:docMk/>
            <pc:sldMk cId="3611189773" sldId="395"/>
            <ac:graphicFrameMk id="5" creationId="{CAEAB03F-9933-4F28-A9C9-6AFA6318F410}"/>
          </ac:graphicFrameMkLst>
        </pc:graphicFrameChg>
      </pc:sldChg>
      <pc:sldChg chg="addSp delSp modSp add replId">
        <pc:chgData name="Renuharshatha A. it18034400" userId="S::it18034400@my.sliit.lk::b5224bbf-3f07-41e9-870f-8428b763ea44" providerId="AD" clId="Web-{30453BD3-B4E4-E98C-B1BC-F3E0A9558E51}" dt="2021-03-24T03:27:03.708" v="22" actId="1076"/>
        <pc:sldMkLst>
          <pc:docMk/>
          <pc:sldMk cId="2102289012" sldId="396"/>
        </pc:sldMkLst>
        <pc:spChg chg="add del mod">
          <ac:chgData name="Renuharshatha A. it18034400" userId="S::it18034400@my.sliit.lk::b5224bbf-3f07-41e9-870f-8428b763ea44" providerId="AD" clId="Web-{30453BD3-B4E4-E98C-B1BC-F3E0A9558E51}" dt="2021-03-24T03:25:48.596" v="18"/>
          <ac:spMkLst>
            <pc:docMk/>
            <pc:sldMk cId="2102289012" sldId="396"/>
            <ac:spMk id="3" creationId="{48FDE247-D900-4BA3-9FA2-90AA7C4085B7}"/>
          </ac:spMkLst>
        </pc:spChg>
        <pc:spChg chg="del">
          <ac:chgData name="Renuharshatha A. it18034400" userId="S::it18034400@my.sliit.lk::b5224bbf-3f07-41e9-870f-8428b763ea44" providerId="AD" clId="Web-{30453BD3-B4E4-E98C-B1BC-F3E0A9558E51}" dt="2021-03-24T03:25:43.284" v="16"/>
          <ac:spMkLst>
            <pc:docMk/>
            <pc:sldMk cId="2102289012" sldId="396"/>
            <ac:spMk id="1325" creationId="{0654B385-7C21-46AA-BEB1-4FE62EF49D6C}"/>
          </ac:spMkLst>
        </pc:spChg>
        <pc:graphicFrameChg chg="add mod">
          <ac:chgData name="Renuharshatha A. it18034400" userId="S::it18034400@my.sliit.lk::b5224bbf-3f07-41e9-870f-8428b763ea44" providerId="AD" clId="Web-{30453BD3-B4E4-E98C-B1BC-F3E0A9558E51}" dt="2021-03-24T03:27:03.708" v="22" actId="1076"/>
          <ac:graphicFrameMkLst>
            <pc:docMk/>
            <pc:sldMk cId="2102289012" sldId="396"/>
            <ac:graphicFrameMk id="5" creationId="{6FA42C2F-8FB1-4952-96E4-D7D99FF64A01}"/>
          </ac:graphicFrameMkLst>
        </pc:graphicFrameChg>
        <pc:picChg chg="add del mod">
          <ac:chgData name="Renuharshatha A. it18034400" userId="S::it18034400@my.sliit.lk::b5224bbf-3f07-41e9-870f-8428b763ea44" providerId="AD" clId="Web-{30453BD3-B4E4-E98C-B1BC-F3E0A9558E51}" dt="2021-03-24T03:25:53.815" v="20"/>
          <ac:picMkLst>
            <pc:docMk/>
            <pc:sldMk cId="2102289012" sldId="396"/>
            <ac:picMk id="4" creationId="{5371A250-7934-420C-8E5C-DAF26CA039C6}"/>
          </ac:picMkLst>
        </pc:picChg>
      </pc:sldChg>
    </pc:docChg>
  </pc:docChgLst>
  <pc:docChgLst>
    <pc:chgData name="Ramanayaka A.M. it18021912" userId="S::it18021912@my.sliit.lk::46e38890-6e55-41d9-bf83-330f4af0ddae" providerId="AD" clId="Web-{9E126179-08AE-EEF8-A4F1-0824F27F1FDD}"/>
    <pc:docChg chg="addSld delSld modSld">
      <pc:chgData name="Ramanayaka A.M. it18021912" userId="S::it18021912@my.sliit.lk::46e38890-6e55-41d9-bf83-330f4af0ddae" providerId="AD" clId="Web-{9E126179-08AE-EEF8-A4F1-0824F27F1FDD}" dt="2021-03-09T22:07:43.253" v="215" actId="20577"/>
      <pc:docMkLst>
        <pc:docMk/>
      </pc:docMkLst>
      <pc:sldChg chg="addSp delSp modSp">
        <pc:chgData name="Ramanayaka A.M. it18021912" userId="S::it18021912@my.sliit.lk::46e38890-6e55-41d9-bf83-330f4af0ddae" providerId="AD" clId="Web-{9E126179-08AE-EEF8-A4F1-0824F27F1FDD}" dt="2021-03-09T20:37:47.324" v="81" actId="1076"/>
        <pc:sldMkLst>
          <pc:docMk/>
          <pc:sldMk cId="1884750513" sldId="361"/>
        </pc:sldMkLst>
        <pc:spChg chg="mod">
          <ac:chgData name="Ramanayaka A.M. it18021912" userId="S::it18021912@my.sliit.lk::46e38890-6e55-41d9-bf83-330f4af0ddae" providerId="AD" clId="Web-{9E126179-08AE-EEF8-A4F1-0824F27F1FDD}" dt="2021-03-09T20:35:15.929" v="53" actId="1076"/>
          <ac:spMkLst>
            <pc:docMk/>
            <pc:sldMk cId="1884750513" sldId="361"/>
            <ac:spMk id="4" creationId="{8B3C2FE0-FEB4-4760-8682-61600CCF9E18}"/>
          </ac:spMkLst>
        </pc:spChg>
        <pc:spChg chg="add mod">
          <ac:chgData name="Ramanayaka A.M. it18021912" userId="S::it18021912@my.sliit.lk::46e38890-6e55-41d9-bf83-330f4af0ddae" providerId="AD" clId="Web-{9E126179-08AE-EEF8-A4F1-0824F27F1FDD}" dt="2021-03-09T20:36:04.540" v="70"/>
          <ac:spMkLst>
            <pc:docMk/>
            <pc:sldMk cId="1884750513" sldId="361"/>
            <ac:spMk id="7" creationId="{D1F7D546-4EFF-4A77-8AAC-3C6CB6166CB8}"/>
          </ac:spMkLst>
        </pc:spChg>
        <pc:graphicFrameChg chg="mod modGraphic">
          <ac:chgData name="Ramanayaka A.M. it18021912" userId="S::it18021912@my.sliit.lk::46e38890-6e55-41d9-bf83-330f4af0ddae" providerId="AD" clId="Web-{9E126179-08AE-EEF8-A4F1-0824F27F1FDD}" dt="2021-03-09T20:37:47.324" v="81" actId="1076"/>
          <ac:graphicFrameMkLst>
            <pc:docMk/>
            <pc:sldMk cId="1884750513" sldId="361"/>
            <ac:graphicFrameMk id="3" creationId="{33CAA9D7-3AE3-4B8A-9841-3C98627DB159}"/>
          </ac:graphicFrameMkLst>
        </pc:graphicFrameChg>
        <pc:graphicFrameChg chg="add del mod">
          <ac:chgData name="Ramanayaka A.M. it18021912" userId="S::it18021912@my.sliit.lk::46e38890-6e55-41d9-bf83-330f4af0ddae" providerId="AD" clId="Web-{9E126179-08AE-EEF8-A4F1-0824F27F1FDD}" dt="2021-03-09T20:36:46.229" v="74"/>
          <ac:graphicFrameMkLst>
            <pc:docMk/>
            <pc:sldMk cId="1884750513" sldId="361"/>
            <ac:graphicFrameMk id="5" creationId="{8CFDB9B1-339E-4AAE-9840-37B111ABB3AD}"/>
          </ac:graphicFrameMkLst>
        </pc:graphicFrameChg>
      </pc:sldChg>
      <pc:sldChg chg="modSp">
        <pc:chgData name="Ramanayaka A.M. it18021912" userId="S::it18021912@my.sliit.lk::46e38890-6e55-41d9-bf83-330f4af0ddae" providerId="AD" clId="Web-{9E126179-08AE-EEF8-A4F1-0824F27F1FDD}" dt="2021-03-09T21:48:43.367" v="195" actId="20577"/>
        <pc:sldMkLst>
          <pc:docMk/>
          <pc:sldMk cId="1275409530" sldId="363"/>
        </pc:sldMkLst>
        <pc:spChg chg="mod">
          <ac:chgData name="Ramanayaka A.M. it18021912" userId="S::it18021912@my.sliit.lk::46e38890-6e55-41d9-bf83-330f4af0ddae" providerId="AD" clId="Web-{9E126179-08AE-EEF8-A4F1-0824F27F1FDD}" dt="2021-03-09T21:48:43.367" v="195" actId="20577"/>
          <ac:spMkLst>
            <pc:docMk/>
            <pc:sldMk cId="1275409530" sldId="363"/>
            <ac:spMk id="3" creationId="{8F89B0B3-5B33-4AC8-9F7F-1EDAF39E9A6F}"/>
          </ac:spMkLst>
        </pc:spChg>
      </pc:sldChg>
      <pc:sldChg chg="del">
        <pc:chgData name="Ramanayaka A.M. it18021912" userId="S::it18021912@my.sliit.lk::46e38890-6e55-41d9-bf83-330f4af0ddae" providerId="AD" clId="Web-{9E126179-08AE-EEF8-A4F1-0824F27F1FDD}" dt="2021-03-09T20:51:44.159" v="179"/>
        <pc:sldMkLst>
          <pc:docMk/>
          <pc:sldMk cId="2671202384" sldId="367"/>
        </pc:sldMkLst>
      </pc:sldChg>
      <pc:sldChg chg="del">
        <pc:chgData name="Ramanayaka A.M. it18021912" userId="S::it18021912@my.sliit.lk::46e38890-6e55-41d9-bf83-330f4af0ddae" providerId="AD" clId="Web-{9E126179-08AE-EEF8-A4F1-0824F27F1FDD}" dt="2021-03-09T20:41:55.299" v="90"/>
        <pc:sldMkLst>
          <pc:docMk/>
          <pc:sldMk cId="2111102856" sldId="368"/>
        </pc:sldMkLst>
      </pc:sldChg>
      <pc:sldChg chg="del">
        <pc:chgData name="Ramanayaka A.M. it18021912" userId="S::it18021912@my.sliit.lk::46e38890-6e55-41d9-bf83-330f4af0ddae" providerId="AD" clId="Web-{9E126179-08AE-EEF8-A4F1-0824F27F1FDD}" dt="2021-03-09T20:51:54.909" v="180"/>
        <pc:sldMkLst>
          <pc:docMk/>
          <pc:sldMk cId="4015512514" sldId="369"/>
        </pc:sldMkLst>
      </pc:sldChg>
      <pc:sldChg chg="delSp modSp add replId">
        <pc:chgData name="Ramanayaka A.M. it18021912" userId="S::it18021912@my.sliit.lk::46e38890-6e55-41d9-bf83-330f4af0ddae" providerId="AD" clId="Web-{9E126179-08AE-EEF8-A4F1-0824F27F1FDD}" dt="2021-03-09T22:07:43.253" v="215" actId="20577"/>
        <pc:sldMkLst>
          <pc:docMk/>
          <pc:sldMk cId="4196723238" sldId="378"/>
        </pc:sldMkLst>
        <pc:spChg chg="mod">
          <ac:chgData name="Ramanayaka A.M. it18021912" userId="S::it18021912@my.sliit.lk::46e38890-6e55-41d9-bf83-330f4af0ddae" providerId="AD" clId="Web-{9E126179-08AE-EEF8-A4F1-0824F27F1FDD}" dt="2021-03-09T20:50:22.688" v="177" actId="1076"/>
          <ac:spMkLst>
            <pc:docMk/>
            <pc:sldMk cId="4196723238" sldId="378"/>
            <ac:spMk id="2" creationId="{C6779579-F02C-4C01-B112-5A204FE5B8FF}"/>
          </ac:spMkLst>
        </pc:spChg>
        <pc:spChg chg="mod">
          <ac:chgData name="Ramanayaka A.M. it18021912" userId="S::it18021912@my.sliit.lk::46e38890-6e55-41d9-bf83-330f4af0ddae" providerId="AD" clId="Web-{9E126179-08AE-EEF8-A4F1-0824F27F1FDD}" dt="2021-03-09T22:07:43.253" v="215" actId="20577"/>
          <ac:spMkLst>
            <pc:docMk/>
            <pc:sldMk cId="4196723238" sldId="378"/>
            <ac:spMk id="3" creationId="{AA4C81DB-1BE0-4589-AAB3-35FD8B4F1EA2}"/>
          </ac:spMkLst>
        </pc:spChg>
        <pc:picChg chg="del">
          <ac:chgData name="Ramanayaka A.M. it18021912" userId="S::it18021912@my.sliit.lk::46e38890-6e55-41d9-bf83-330f4af0ddae" providerId="AD" clId="Web-{9E126179-08AE-EEF8-A4F1-0824F27F1FDD}" dt="2021-03-09T20:49:17.639" v="164"/>
          <ac:picMkLst>
            <pc:docMk/>
            <pc:sldMk cId="4196723238" sldId="378"/>
            <ac:picMk id="4" creationId="{22F1C6B4-6A1E-4E38-BAC9-B51ED3A184F0}"/>
          </ac:picMkLst>
        </pc:picChg>
      </pc:sldChg>
    </pc:docChg>
  </pc:docChgLst>
  <pc:docChgLst>
    <pc:chgData name="Wishvajith B.L.D.V. it18032666" userId="S::it18032666@my.sliit.lk::8bedbe07-e535-41e7-9f9d-682c98a65af4" providerId="AD" clId="Web-{78A0B29F-E053-0000-811F-7BA7B981EFC5}"/>
    <pc:docChg chg="modSld">
      <pc:chgData name="Wishvajith B.L.D.V. it18032666" userId="S::it18032666@my.sliit.lk::8bedbe07-e535-41e7-9f9d-682c98a65af4" providerId="AD" clId="Web-{78A0B29F-E053-0000-811F-7BA7B981EFC5}" dt="2021-03-09T16:42:51.474" v="7" actId="1076"/>
      <pc:docMkLst>
        <pc:docMk/>
      </pc:docMkLst>
      <pc:sldChg chg="addSp modSp">
        <pc:chgData name="Wishvajith B.L.D.V. it18032666" userId="S::it18032666@my.sliit.lk::8bedbe07-e535-41e7-9f9d-682c98a65af4" providerId="AD" clId="Web-{78A0B29F-E053-0000-811F-7BA7B981EFC5}" dt="2021-03-09T16:42:51.474" v="7" actId="1076"/>
        <pc:sldMkLst>
          <pc:docMk/>
          <pc:sldMk cId="3755934048" sldId="359"/>
        </pc:sldMkLst>
        <pc:spChg chg="mod">
          <ac:chgData name="Wishvajith B.L.D.V. it18032666" userId="S::it18032666@my.sliit.lk::8bedbe07-e535-41e7-9f9d-682c98a65af4" providerId="AD" clId="Web-{78A0B29F-E053-0000-811F-7BA7B981EFC5}" dt="2021-03-09T16:40:38.420" v="0" actId="20577"/>
          <ac:spMkLst>
            <pc:docMk/>
            <pc:sldMk cId="3755934048" sldId="359"/>
            <ac:spMk id="2" creationId="{40E6B476-40B7-CE44-81B3-9AA0D9E7CC05}"/>
          </ac:spMkLst>
        </pc:spChg>
        <pc:picChg chg="add mod">
          <ac:chgData name="Wishvajith B.L.D.V. it18032666" userId="S::it18032666@my.sliit.lk::8bedbe07-e535-41e7-9f9d-682c98a65af4" providerId="AD" clId="Web-{78A0B29F-E053-0000-811F-7BA7B981EFC5}" dt="2021-03-09T16:42:51.474" v="7" actId="1076"/>
          <ac:picMkLst>
            <pc:docMk/>
            <pc:sldMk cId="3755934048" sldId="359"/>
            <ac:picMk id="3" creationId="{A147144F-5B1E-4F32-B052-DAFAF45F40FB}"/>
          </ac:picMkLst>
        </pc:picChg>
      </pc:sldChg>
    </pc:docChg>
  </pc:docChgLst>
  <pc:docChgLst>
    <pc:chgData name="Wishvajith B.L.D.V. it18032666" userId="S::it18032666@my.sliit.lk::8bedbe07-e535-41e7-9f9d-682c98a65af4" providerId="AD" clId="Web-{DA64DEA6-E0BA-1B6E-6F61-473E048CD658}"/>
    <pc:docChg chg="modSld">
      <pc:chgData name="Wishvajith B.L.D.V. it18032666" userId="S::it18032666@my.sliit.lk::8bedbe07-e535-41e7-9f9d-682c98a65af4" providerId="AD" clId="Web-{DA64DEA6-E0BA-1B6E-6F61-473E048CD658}" dt="2021-10-18T01:54:44.685" v="6" actId="14100"/>
      <pc:docMkLst>
        <pc:docMk/>
      </pc:docMkLst>
      <pc:sldChg chg="addSp modSp">
        <pc:chgData name="Wishvajith B.L.D.V. it18032666" userId="S::it18032666@my.sliit.lk::8bedbe07-e535-41e7-9f9d-682c98a65af4" providerId="AD" clId="Web-{DA64DEA6-E0BA-1B6E-6F61-473E048CD658}" dt="2021-10-18T01:54:44.685" v="6" actId="14100"/>
        <pc:sldMkLst>
          <pc:docMk/>
          <pc:sldMk cId="2282500900" sldId="484"/>
        </pc:sldMkLst>
        <pc:spChg chg="add mod">
          <ac:chgData name="Wishvajith B.L.D.V. it18032666" userId="S::it18032666@my.sliit.lk::8bedbe07-e535-41e7-9f9d-682c98a65af4" providerId="AD" clId="Web-{DA64DEA6-E0BA-1B6E-6F61-473E048CD658}" dt="2021-10-18T01:54:44.685" v="6" actId="14100"/>
          <ac:spMkLst>
            <pc:docMk/>
            <pc:sldMk cId="2282500900" sldId="484"/>
            <ac:spMk id="6" creationId="{0870E017-6606-4BC3-90E3-7D3C74B03F88}"/>
          </ac:spMkLst>
        </pc:spChg>
      </pc:sldChg>
    </pc:docChg>
  </pc:docChgLst>
  <pc:docChgLst>
    <pc:chgData name="Sajeth Jonathan S. W. it18071412" userId="f1d0ed07-5906-413d-89f8-1b7eb73df341" providerId="ADAL" clId="{B95C406B-13AA-437F-84FB-5388D1A38861}"/>
    <pc:docChg chg="custSel modSld">
      <pc:chgData name="Sajeth Jonathan S. W. it18071412" userId="f1d0ed07-5906-413d-89f8-1b7eb73df341" providerId="ADAL" clId="{B95C406B-13AA-437F-84FB-5388D1A38861}" dt="2021-03-10T08:12:31" v="205" actId="20577"/>
      <pc:docMkLst>
        <pc:docMk/>
      </pc:docMkLst>
      <pc:sldChg chg="modSp mod">
        <pc:chgData name="Sajeth Jonathan S. W. it18071412" userId="f1d0ed07-5906-413d-89f8-1b7eb73df341" providerId="ADAL" clId="{B95C406B-13AA-437F-84FB-5388D1A38861}" dt="2021-03-10T07:44:27.018" v="2" actId="1076"/>
        <pc:sldMkLst>
          <pc:docMk/>
          <pc:sldMk cId="0" sldId="257"/>
        </pc:sldMkLst>
        <pc:grpChg chg="mod">
          <ac:chgData name="Sajeth Jonathan S. W. it18071412" userId="f1d0ed07-5906-413d-89f8-1b7eb73df341" providerId="ADAL" clId="{B95C406B-13AA-437F-84FB-5388D1A38861}" dt="2021-03-10T07:44:27.018" v="2" actId="1076"/>
          <ac:grpSpMkLst>
            <pc:docMk/>
            <pc:sldMk cId="0" sldId="257"/>
            <ac:grpSpMk id="29" creationId="{3D23C7AE-B141-47CD-90A9-63538AD75B3D}"/>
          </ac:grpSpMkLst>
        </pc:grpChg>
      </pc:sldChg>
      <pc:sldChg chg="modSp mod">
        <pc:chgData name="Sajeth Jonathan S. W. it18071412" userId="f1d0ed07-5906-413d-89f8-1b7eb73df341" providerId="ADAL" clId="{B95C406B-13AA-437F-84FB-5388D1A38861}" dt="2021-03-10T08:10:01.849" v="194" actId="20577"/>
        <pc:sldMkLst>
          <pc:docMk/>
          <pc:sldMk cId="0" sldId="262"/>
        </pc:sldMkLst>
        <pc:spChg chg="mod">
          <ac:chgData name="Sajeth Jonathan S. W. it18071412" userId="f1d0ed07-5906-413d-89f8-1b7eb73df341" providerId="ADAL" clId="{B95C406B-13AA-437F-84FB-5388D1A38861}" dt="2021-03-10T08:10:01.849" v="194" actId="20577"/>
          <ac:spMkLst>
            <pc:docMk/>
            <pc:sldMk cId="0" sldId="262"/>
            <ac:spMk id="2230" creationId="{00000000-0000-0000-0000-000000000000}"/>
          </ac:spMkLst>
        </pc:spChg>
      </pc:sldChg>
      <pc:sldChg chg="modSp mod">
        <pc:chgData name="Sajeth Jonathan S. W. it18071412" userId="f1d0ed07-5906-413d-89f8-1b7eb73df341" providerId="ADAL" clId="{B95C406B-13AA-437F-84FB-5388D1A38861}" dt="2021-03-10T08:12:31" v="205" actId="20577"/>
        <pc:sldMkLst>
          <pc:docMk/>
          <pc:sldMk cId="2413221084" sldId="305"/>
        </pc:sldMkLst>
        <pc:spChg chg="mod">
          <ac:chgData name="Sajeth Jonathan S. W. it18071412" userId="f1d0ed07-5906-413d-89f8-1b7eb73df341" providerId="ADAL" clId="{B95C406B-13AA-437F-84FB-5388D1A38861}" dt="2021-03-10T08:12:31" v="205" actId="20577"/>
          <ac:spMkLst>
            <pc:docMk/>
            <pc:sldMk cId="2413221084" sldId="305"/>
            <ac:spMk id="3012" creationId="{00000000-0000-0000-0000-000000000000}"/>
          </ac:spMkLst>
        </pc:spChg>
      </pc:sldChg>
      <pc:sldChg chg="modSp mod">
        <pc:chgData name="Sajeth Jonathan S. W. it18071412" userId="f1d0ed07-5906-413d-89f8-1b7eb73df341" providerId="ADAL" clId="{B95C406B-13AA-437F-84FB-5388D1A38861}" dt="2021-03-10T07:49:21.823" v="134" actId="313"/>
        <pc:sldMkLst>
          <pc:docMk/>
          <pc:sldMk cId="3483968034" sldId="321"/>
        </pc:sldMkLst>
        <pc:spChg chg="mod">
          <ac:chgData name="Sajeth Jonathan S. W. it18071412" userId="f1d0ed07-5906-413d-89f8-1b7eb73df341" providerId="ADAL" clId="{B95C406B-13AA-437F-84FB-5388D1A38861}" dt="2021-03-10T07:49:21.823" v="134" actId="313"/>
          <ac:spMkLst>
            <pc:docMk/>
            <pc:sldMk cId="3483968034" sldId="321"/>
            <ac:spMk id="2200" creationId="{00000000-0000-0000-0000-000000000000}"/>
          </ac:spMkLst>
        </pc:spChg>
      </pc:sldChg>
    </pc:docChg>
  </pc:docChgLst>
  <pc:docChgLst>
    <pc:chgData name="Sajeth Jonathan S. W. it18071412" userId="f1d0ed07-5906-413d-89f8-1b7eb73df341" providerId="ADAL" clId="{5E2977B8-882D-48E5-9842-D4A9ED992350}"/>
    <pc:docChg chg="undo custSel modSld sldOrd">
      <pc:chgData name="Sajeth Jonathan S. W. it18071412" userId="f1d0ed07-5906-413d-89f8-1b7eb73df341" providerId="ADAL" clId="{5E2977B8-882D-48E5-9842-D4A9ED992350}" dt="2021-07-07T08:27:43.975" v="36"/>
      <pc:docMkLst>
        <pc:docMk/>
      </pc:docMkLst>
      <pc:sldChg chg="modSp mod">
        <pc:chgData name="Sajeth Jonathan S. W. it18071412" userId="f1d0ed07-5906-413d-89f8-1b7eb73df341" providerId="ADAL" clId="{5E2977B8-882D-48E5-9842-D4A9ED992350}" dt="2021-07-07T08:26:19.316" v="3" actId="20577"/>
        <pc:sldMkLst>
          <pc:docMk/>
          <pc:sldMk cId="2413221084" sldId="305"/>
        </pc:sldMkLst>
        <pc:spChg chg="mod">
          <ac:chgData name="Sajeth Jonathan S. W. it18071412" userId="f1d0ed07-5906-413d-89f8-1b7eb73df341" providerId="ADAL" clId="{5E2977B8-882D-48E5-9842-D4A9ED992350}" dt="2021-07-07T08:26:19.316" v="3" actId="20577"/>
          <ac:spMkLst>
            <pc:docMk/>
            <pc:sldMk cId="2413221084" sldId="305"/>
            <ac:spMk id="11" creationId="{A25CE481-63CB-4AD6-A753-C9C2CA2FC0EC}"/>
          </ac:spMkLst>
        </pc:spChg>
      </pc:sldChg>
      <pc:sldChg chg="modSp mod">
        <pc:chgData name="Sajeth Jonathan S. W. it18071412" userId="f1d0ed07-5906-413d-89f8-1b7eb73df341" providerId="ADAL" clId="{5E2977B8-882D-48E5-9842-D4A9ED992350}" dt="2021-07-07T08:26:30.957" v="7"/>
        <pc:sldMkLst>
          <pc:docMk/>
          <pc:sldMk cId="1783072051" sldId="308"/>
        </pc:sldMkLst>
        <pc:spChg chg="mod">
          <ac:chgData name="Sajeth Jonathan S. W. it18071412" userId="f1d0ed07-5906-413d-89f8-1b7eb73df341" providerId="ADAL" clId="{5E2977B8-882D-48E5-9842-D4A9ED992350}" dt="2021-07-07T08:26:30.957" v="7"/>
          <ac:spMkLst>
            <pc:docMk/>
            <pc:sldMk cId="1783072051" sldId="308"/>
            <ac:spMk id="11" creationId="{C4F19338-D69A-4DC2-A2BB-CA6C43634C18}"/>
          </ac:spMkLst>
        </pc:spChg>
      </pc:sldChg>
      <pc:sldChg chg="modSp mod">
        <pc:chgData name="Sajeth Jonathan S. W. it18071412" userId="f1d0ed07-5906-413d-89f8-1b7eb73df341" providerId="ADAL" clId="{5E2977B8-882D-48E5-9842-D4A9ED992350}" dt="2021-07-07T08:26:35.246" v="8"/>
        <pc:sldMkLst>
          <pc:docMk/>
          <pc:sldMk cId="3223776405" sldId="309"/>
        </pc:sldMkLst>
        <pc:spChg chg="mod">
          <ac:chgData name="Sajeth Jonathan S. W. it18071412" userId="f1d0ed07-5906-413d-89f8-1b7eb73df341" providerId="ADAL" clId="{5E2977B8-882D-48E5-9842-D4A9ED992350}" dt="2021-07-07T08:26:35.246" v="8"/>
          <ac:spMkLst>
            <pc:docMk/>
            <pc:sldMk cId="3223776405" sldId="309"/>
            <ac:spMk id="6" creationId="{6EF8DC2C-64BD-4F5B-B2AC-B63E93F49D46}"/>
          </ac:spMkLst>
        </pc:spChg>
      </pc:sldChg>
      <pc:sldChg chg="modSp mod">
        <pc:chgData name="Sajeth Jonathan S. W. it18071412" userId="f1d0ed07-5906-413d-89f8-1b7eb73df341" providerId="ADAL" clId="{5E2977B8-882D-48E5-9842-D4A9ED992350}" dt="2021-07-07T08:26:57.217" v="16" actId="1076"/>
        <pc:sldMkLst>
          <pc:docMk/>
          <pc:sldMk cId="4283299048" sldId="310"/>
        </pc:sldMkLst>
        <pc:grpChg chg="mod">
          <ac:chgData name="Sajeth Jonathan S. W. it18071412" userId="f1d0ed07-5906-413d-89f8-1b7eb73df341" providerId="ADAL" clId="{5E2977B8-882D-48E5-9842-D4A9ED992350}" dt="2021-07-07T08:26:57.217" v="16" actId="1076"/>
          <ac:grpSpMkLst>
            <pc:docMk/>
            <pc:sldMk cId="4283299048" sldId="310"/>
            <ac:grpSpMk id="4" creationId="{494DE335-A974-4594-B38E-EE6F92ADA1DE}"/>
          </ac:grpSpMkLst>
        </pc:grpChg>
      </pc:sldChg>
      <pc:sldChg chg="modSp mod">
        <pc:chgData name="Sajeth Jonathan S. W. it18071412" userId="f1d0ed07-5906-413d-89f8-1b7eb73df341" providerId="ADAL" clId="{5E2977B8-882D-48E5-9842-D4A9ED992350}" dt="2021-07-07T08:26:23.677" v="4"/>
        <pc:sldMkLst>
          <pc:docMk/>
          <pc:sldMk cId="4217738350" sldId="311"/>
        </pc:sldMkLst>
        <pc:spChg chg="mod">
          <ac:chgData name="Sajeth Jonathan S. W. it18071412" userId="f1d0ed07-5906-413d-89f8-1b7eb73df341" providerId="ADAL" clId="{5E2977B8-882D-48E5-9842-D4A9ED992350}" dt="2021-07-07T08:26:23.677" v="4"/>
          <ac:spMkLst>
            <pc:docMk/>
            <pc:sldMk cId="4217738350" sldId="311"/>
            <ac:spMk id="11" creationId="{1187E8C9-F3F9-4090-ABEC-38B81CBC5BDF}"/>
          </ac:spMkLst>
        </pc:spChg>
      </pc:sldChg>
      <pc:sldChg chg="addSp delSp modSp mod ord">
        <pc:chgData name="Sajeth Jonathan S. W. it18071412" userId="f1d0ed07-5906-413d-89f8-1b7eb73df341" providerId="ADAL" clId="{5E2977B8-882D-48E5-9842-D4A9ED992350}" dt="2021-07-07T08:27:34.643" v="32"/>
        <pc:sldMkLst>
          <pc:docMk/>
          <pc:sldMk cId="873798762" sldId="313"/>
        </pc:sldMkLst>
        <pc:spChg chg="del topLvl">
          <ac:chgData name="Sajeth Jonathan S. W. it18071412" userId="f1d0ed07-5906-413d-89f8-1b7eb73df341" providerId="ADAL" clId="{5E2977B8-882D-48E5-9842-D4A9ED992350}" dt="2021-07-07T08:27:28.815" v="29" actId="478"/>
          <ac:spMkLst>
            <pc:docMk/>
            <pc:sldMk cId="873798762" sldId="313"/>
            <ac:spMk id="6" creationId="{1A065679-B895-4812-8CDE-9A1CBAC4BA8B}"/>
          </ac:spMkLst>
        </pc:spChg>
        <pc:spChg chg="mod">
          <ac:chgData name="Sajeth Jonathan S. W. it18071412" userId="f1d0ed07-5906-413d-89f8-1b7eb73df341" providerId="ADAL" clId="{5E2977B8-882D-48E5-9842-D4A9ED992350}" dt="2021-07-07T08:27:29.179" v="30"/>
          <ac:spMkLst>
            <pc:docMk/>
            <pc:sldMk cId="873798762" sldId="313"/>
            <ac:spMk id="10" creationId="{B81861E4-9394-4A79-BE09-7E19CC6CDF14}"/>
          </ac:spMkLst>
        </pc:spChg>
        <pc:grpChg chg="del">
          <ac:chgData name="Sajeth Jonathan S. W. it18071412" userId="f1d0ed07-5906-413d-89f8-1b7eb73df341" providerId="ADAL" clId="{5E2977B8-882D-48E5-9842-D4A9ED992350}" dt="2021-07-07T08:27:26.372" v="28" actId="478"/>
          <ac:grpSpMkLst>
            <pc:docMk/>
            <pc:sldMk cId="873798762" sldId="313"/>
            <ac:grpSpMk id="4" creationId="{A37EC5AF-0CAA-48F4-9596-66832D79CC54}"/>
          </ac:grpSpMkLst>
        </pc:grpChg>
        <pc:grpChg chg="add mod">
          <ac:chgData name="Sajeth Jonathan S. W. it18071412" userId="f1d0ed07-5906-413d-89f8-1b7eb73df341" providerId="ADAL" clId="{5E2977B8-882D-48E5-9842-D4A9ED992350}" dt="2021-07-07T08:27:29.179" v="30"/>
          <ac:grpSpMkLst>
            <pc:docMk/>
            <pc:sldMk cId="873798762" sldId="313"/>
            <ac:grpSpMk id="7" creationId="{B317CBE8-7B67-4A67-8926-0670362FD988}"/>
          </ac:grpSpMkLst>
        </pc:grpChg>
        <pc:picChg chg="del topLvl">
          <ac:chgData name="Sajeth Jonathan S. W. it18071412" userId="f1d0ed07-5906-413d-89f8-1b7eb73df341" providerId="ADAL" clId="{5E2977B8-882D-48E5-9842-D4A9ED992350}" dt="2021-07-07T08:27:26.372" v="28" actId="478"/>
          <ac:picMkLst>
            <pc:docMk/>
            <pc:sldMk cId="873798762" sldId="313"/>
            <ac:picMk id="5" creationId="{D6D58783-8F54-4480-AF00-EB7E3E21B739}"/>
          </ac:picMkLst>
        </pc:picChg>
        <pc:picChg chg="mod">
          <ac:chgData name="Sajeth Jonathan S. W. it18071412" userId="f1d0ed07-5906-413d-89f8-1b7eb73df341" providerId="ADAL" clId="{5E2977B8-882D-48E5-9842-D4A9ED992350}" dt="2021-07-07T08:27:29.179" v="30"/>
          <ac:picMkLst>
            <pc:docMk/>
            <pc:sldMk cId="873798762" sldId="313"/>
            <ac:picMk id="9" creationId="{86C321FB-5AA8-4376-82BD-737D3FB4AE1C}"/>
          </ac:picMkLst>
        </pc:picChg>
      </pc:sldChg>
      <pc:sldChg chg="modSp mod">
        <pc:chgData name="Sajeth Jonathan S. W. it18071412" userId="f1d0ed07-5906-413d-89f8-1b7eb73df341" providerId="ADAL" clId="{5E2977B8-882D-48E5-9842-D4A9ED992350}" dt="2021-07-07T08:26:28.513" v="6"/>
        <pc:sldMkLst>
          <pc:docMk/>
          <pc:sldMk cId="3671622909" sldId="322"/>
        </pc:sldMkLst>
        <pc:spChg chg="mod">
          <ac:chgData name="Sajeth Jonathan S. W. it18071412" userId="f1d0ed07-5906-413d-89f8-1b7eb73df341" providerId="ADAL" clId="{5E2977B8-882D-48E5-9842-D4A9ED992350}" dt="2021-07-07T08:26:28.513" v="6"/>
          <ac:spMkLst>
            <pc:docMk/>
            <pc:sldMk cId="3671622909" sldId="322"/>
            <ac:spMk id="40" creationId="{6A903AA1-E5B8-4D86-9075-0C9202FD607F}"/>
          </ac:spMkLst>
        </pc:spChg>
      </pc:sldChg>
      <pc:sldChg chg="modSp mod">
        <pc:chgData name="Sajeth Jonathan S. W. it18071412" userId="f1d0ed07-5906-413d-89f8-1b7eb73df341" providerId="ADAL" clId="{5E2977B8-882D-48E5-9842-D4A9ED992350}" dt="2021-07-07T08:26:37.759" v="9"/>
        <pc:sldMkLst>
          <pc:docMk/>
          <pc:sldMk cId="3200151117" sldId="376"/>
        </pc:sldMkLst>
        <pc:spChg chg="mod">
          <ac:chgData name="Sajeth Jonathan S. W. it18071412" userId="f1d0ed07-5906-413d-89f8-1b7eb73df341" providerId="ADAL" clId="{5E2977B8-882D-48E5-9842-D4A9ED992350}" dt="2021-07-07T08:26:37.759" v="9"/>
          <ac:spMkLst>
            <pc:docMk/>
            <pc:sldMk cId="3200151117" sldId="376"/>
            <ac:spMk id="6" creationId="{033E5F00-3F04-4C58-A4D9-5B9B1004A53A}"/>
          </ac:spMkLst>
        </pc:spChg>
      </pc:sldChg>
      <pc:sldChg chg="modSp mod">
        <pc:chgData name="Sajeth Jonathan S. W. it18071412" userId="f1d0ed07-5906-413d-89f8-1b7eb73df341" providerId="ADAL" clId="{5E2977B8-882D-48E5-9842-D4A9ED992350}" dt="2021-07-07T08:26:40.535" v="10"/>
        <pc:sldMkLst>
          <pc:docMk/>
          <pc:sldMk cId="1979128291" sldId="377"/>
        </pc:sldMkLst>
        <pc:spChg chg="mod">
          <ac:chgData name="Sajeth Jonathan S. W. it18071412" userId="f1d0ed07-5906-413d-89f8-1b7eb73df341" providerId="ADAL" clId="{5E2977B8-882D-48E5-9842-D4A9ED992350}" dt="2021-07-07T08:26:40.535" v="10"/>
          <ac:spMkLst>
            <pc:docMk/>
            <pc:sldMk cId="1979128291" sldId="377"/>
            <ac:spMk id="6" creationId="{033E5F00-3F04-4C58-A4D9-5B9B1004A53A}"/>
          </ac:spMkLst>
        </pc:spChg>
      </pc:sldChg>
      <pc:sldChg chg="modSp mod">
        <pc:chgData name="Sajeth Jonathan S. W. it18071412" userId="f1d0ed07-5906-413d-89f8-1b7eb73df341" providerId="ADAL" clId="{5E2977B8-882D-48E5-9842-D4A9ED992350}" dt="2021-07-07T08:26:26.226" v="5"/>
        <pc:sldMkLst>
          <pc:docMk/>
          <pc:sldMk cId="1623786387" sldId="394"/>
        </pc:sldMkLst>
        <pc:spChg chg="mod">
          <ac:chgData name="Sajeth Jonathan S. W. it18071412" userId="f1d0ed07-5906-413d-89f8-1b7eb73df341" providerId="ADAL" clId="{5E2977B8-882D-48E5-9842-D4A9ED992350}" dt="2021-07-07T08:26:26.226" v="5"/>
          <ac:spMkLst>
            <pc:docMk/>
            <pc:sldMk cId="1623786387" sldId="394"/>
            <ac:spMk id="8" creationId="{F2BAC9B2-CAF7-46E2-AC09-1B52D4CD0FB8}"/>
          </ac:spMkLst>
        </pc:spChg>
      </pc:sldChg>
      <pc:sldChg chg="addSp delSp modSp mod">
        <pc:chgData name="Sajeth Jonathan S. W. it18071412" userId="f1d0ed07-5906-413d-89f8-1b7eb73df341" providerId="ADAL" clId="{5E2977B8-882D-48E5-9842-D4A9ED992350}" dt="2021-07-07T08:26:59.004" v="17"/>
        <pc:sldMkLst>
          <pc:docMk/>
          <pc:sldMk cId="3729289643" sldId="414"/>
        </pc:sldMkLst>
        <pc:spChg chg="add del">
          <ac:chgData name="Sajeth Jonathan S. W. it18071412" userId="f1d0ed07-5906-413d-89f8-1b7eb73df341" providerId="ADAL" clId="{5E2977B8-882D-48E5-9842-D4A9ED992350}" dt="2021-07-07T08:26:46.344" v="12" actId="22"/>
          <ac:spMkLst>
            <pc:docMk/>
            <pc:sldMk cId="3729289643" sldId="414"/>
            <ac:spMk id="6" creationId="{BEC49585-904F-44D1-949A-65EE87DFBFF6}"/>
          </ac:spMkLst>
        </pc:spChg>
        <pc:spChg chg="add del">
          <ac:chgData name="Sajeth Jonathan S. W. it18071412" userId="f1d0ed07-5906-413d-89f8-1b7eb73df341" providerId="ADAL" clId="{5E2977B8-882D-48E5-9842-D4A9ED992350}" dt="2021-07-07T08:26:52.387" v="14" actId="22"/>
          <ac:spMkLst>
            <pc:docMk/>
            <pc:sldMk cId="3729289643" sldId="414"/>
            <ac:spMk id="8" creationId="{E409451E-06DD-427D-B9D1-34E9CB52723B}"/>
          </ac:spMkLst>
        </pc:spChg>
        <pc:spChg chg="mod">
          <ac:chgData name="Sajeth Jonathan S. W. it18071412" userId="f1d0ed07-5906-413d-89f8-1b7eb73df341" providerId="ADAL" clId="{5E2977B8-882D-48E5-9842-D4A9ED992350}" dt="2021-07-07T08:26:59.004" v="17"/>
          <ac:spMkLst>
            <pc:docMk/>
            <pc:sldMk cId="3729289643" sldId="414"/>
            <ac:spMk id="11" creationId="{5F5D578C-CB16-4954-8EA5-9F6860F57FF0}"/>
          </ac:spMkLst>
        </pc:spChg>
        <pc:grpChg chg="add mod">
          <ac:chgData name="Sajeth Jonathan S. W. it18071412" userId="f1d0ed07-5906-413d-89f8-1b7eb73df341" providerId="ADAL" clId="{5E2977B8-882D-48E5-9842-D4A9ED992350}" dt="2021-07-07T08:26:59.004" v="17"/>
          <ac:grpSpMkLst>
            <pc:docMk/>
            <pc:sldMk cId="3729289643" sldId="414"/>
            <ac:grpSpMk id="9" creationId="{A12A2101-925A-478A-8F8D-356850E04CC8}"/>
          </ac:grpSpMkLst>
        </pc:grpChg>
        <pc:picChg chg="mod">
          <ac:chgData name="Sajeth Jonathan S. W. it18071412" userId="f1d0ed07-5906-413d-89f8-1b7eb73df341" providerId="ADAL" clId="{5E2977B8-882D-48E5-9842-D4A9ED992350}" dt="2021-07-07T08:26:59.004" v="17"/>
          <ac:picMkLst>
            <pc:docMk/>
            <pc:sldMk cId="3729289643" sldId="414"/>
            <ac:picMk id="10" creationId="{7452FD18-06AF-420F-AB0C-F24E84B092AC}"/>
          </ac:picMkLst>
        </pc:picChg>
      </pc:sldChg>
      <pc:sldChg chg="addSp modSp mod">
        <pc:chgData name="Sajeth Jonathan S. W. it18071412" userId="f1d0ed07-5906-413d-89f8-1b7eb73df341" providerId="ADAL" clId="{5E2977B8-882D-48E5-9842-D4A9ED992350}" dt="2021-07-07T08:27:05.467" v="19" actId="1076"/>
        <pc:sldMkLst>
          <pc:docMk/>
          <pc:sldMk cId="2588569098" sldId="421"/>
        </pc:sldMkLst>
        <pc:spChg chg="mod">
          <ac:chgData name="Sajeth Jonathan S. W. it18071412" userId="f1d0ed07-5906-413d-89f8-1b7eb73df341" providerId="ADAL" clId="{5E2977B8-882D-48E5-9842-D4A9ED992350}" dt="2021-07-07T08:27:02.188" v="18"/>
          <ac:spMkLst>
            <pc:docMk/>
            <pc:sldMk cId="2588569098" sldId="421"/>
            <ac:spMk id="15" creationId="{3AC8E5C2-34C1-495D-A782-79F986DD6A88}"/>
          </ac:spMkLst>
        </pc:spChg>
        <pc:grpChg chg="add mod">
          <ac:chgData name="Sajeth Jonathan S. W. it18071412" userId="f1d0ed07-5906-413d-89f8-1b7eb73df341" providerId="ADAL" clId="{5E2977B8-882D-48E5-9842-D4A9ED992350}" dt="2021-07-07T08:27:02.188" v="18"/>
          <ac:grpSpMkLst>
            <pc:docMk/>
            <pc:sldMk cId="2588569098" sldId="421"/>
            <ac:grpSpMk id="10" creationId="{FB78BC9B-EF19-4FE1-B37E-2905CF41BA5D}"/>
          </ac:grpSpMkLst>
        </pc:grpChg>
        <pc:picChg chg="mod">
          <ac:chgData name="Sajeth Jonathan S. W. it18071412" userId="f1d0ed07-5906-413d-89f8-1b7eb73df341" providerId="ADAL" clId="{5E2977B8-882D-48E5-9842-D4A9ED992350}" dt="2021-07-07T08:27:05.467" v="19" actId="1076"/>
          <ac:picMkLst>
            <pc:docMk/>
            <pc:sldMk cId="2588569098" sldId="421"/>
            <ac:picMk id="12" creationId="{76EEAB4F-7096-44F6-8A89-E3C3679AFAB2}"/>
          </ac:picMkLst>
        </pc:picChg>
        <pc:picChg chg="mod">
          <ac:chgData name="Sajeth Jonathan S. W. it18071412" userId="f1d0ed07-5906-413d-89f8-1b7eb73df341" providerId="ADAL" clId="{5E2977B8-882D-48E5-9842-D4A9ED992350}" dt="2021-07-07T08:27:02.188" v="18"/>
          <ac:picMkLst>
            <pc:docMk/>
            <pc:sldMk cId="2588569098" sldId="421"/>
            <ac:picMk id="14" creationId="{AD63AE13-7EB9-4CDD-A8A2-AAD44F748831}"/>
          </ac:picMkLst>
        </pc:picChg>
      </pc:sldChg>
      <pc:sldChg chg="addSp modSp mod">
        <pc:chgData name="Sajeth Jonathan S. W. it18071412" userId="f1d0ed07-5906-413d-89f8-1b7eb73df341" providerId="ADAL" clId="{5E2977B8-882D-48E5-9842-D4A9ED992350}" dt="2021-07-07T08:27:14.235" v="24" actId="1076"/>
        <pc:sldMkLst>
          <pc:docMk/>
          <pc:sldMk cId="429131841" sldId="423"/>
        </pc:sldMkLst>
        <pc:spChg chg="mod">
          <ac:chgData name="Sajeth Jonathan S. W. it18071412" userId="f1d0ed07-5906-413d-89f8-1b7eb73df341" providerId="ADAL" clId="{5E2977B8-882D-48E5-9842-D4A9ED992350}" dt="2021-07-07T08:27:12.498" v="23"/>
          <ac:spMkLst>
            <pc:docMk/>
            <pc:sldMk cId="429131841" sldId="423"/>
            <ac:spMk id="15" creationId="{C1174345-96B2-4199-919F-46426864334C}"/>
          </ac:spMkLst>
        </pc:spChg>
        <pc:grpChg chg="add mod">
          <ac:chgData name="Sajeth Jonathan S. W. it18071412" userId="f1d0ed07-5906-413d-89f8-1b7eb73df341" providerId="ADAL" clId="{5E2977B8-882D-48E5-9842-D4A9ED992350}" dt="2021-07-07T08:27:12.498" v="23"/>
          <ac:grpSpMkLst>
            <pc:docMk/>
            <pc:sldMk cId="429131841" sldId="423"/>
            <ac:grpSpMk id="12" creationId="{BB0470C7-8560-48BE-B6F1-D41ADCAC76F7}"/>
          </ac:grpSpMkLst>
        </pc:grpChg>
        <pc:picChg chg="mod">
          <ac:chgData name="Sajeth Jonathan S. W. it18071412" userId="f1d0ed07-5906-413d-89f8-1b7eb73df341" providerId="ADAL" clId="{5E2977B8-882D-48E5-9842-D4A9ED992350}" dt="2021-07-07T08:27:14.235" v="24" actId="1076"/>
          <ac:picMkLst>
            <pc:docMk/>
            <pc:sldMk cId="429131841" sldId="423"/>
            <ac:picMk id="3" creationId="{B7CC608F-C587-4A5C-8D2E-630ABA552119}"/>
          </ac:picMkLst>
        </pc:picChg>
        <pc:picChg chg="mod">
          <ac:chgData name="Sajeth Jonathan S. W. it18071412" userId="f1d0ed07-5906-413d-89f8-1b7eb73df341" providerId="ADAL" clId="{5E2977B8-882D-48E5-9842-D4A9ED992350}" dt="2021-07-07T08:27:12.498" v="23"/>
          <ac:picMkLst>
            <pc:docMk/>
            <pc:sldMk cId="429131841" sldId="423"/>
            <ac:picMk id="14" creationId="{7985ACE7-F444-47B4-A2C1-30A72EA1A202}"/>
          </ac:picMkLst>
        </pc:picChg>
      </pc:sldChg>
      <pc:sldChg chg="addSp modSp mod">
        <pc:chgData name="Sajeth Jonathan S. W. it18071412" userId="f1d0ed07-5906-413d-89f8-1b7eb73df341" providerId="ADAL" clId="{5E2977B8-882D-48E5-9842-D4A9ED992350}" dt="2021-07-07T08:27:11.511" v="22" actId="1076"/>
        <pc:sldMkLst>
          <pc:docMk/>
          <pc:sldMk cId="4200642641" sldId="424"/>
        </pc:sldMkLst>
        <pc:spChg chg="mod">
          <ac:chgData name="Sajeth Jonathan S. W. it18071412" userId="f1d0ed07-5906-413d-89f8-1b7eb73df341" providerId="ADAL" clId="{5E2977B8-882D-48E5-9842-D4A9ED992350}" dt="2021-07-07T08:27:11.511" v="22" actId="1076"/>
          <ac:spMkLst>
            <pc:docMk/>
            <pc:sldMk cId="4200642641" sldId="424"/>
            <ac:spMk id="10" creationId="{47422CA9-5A78-4D5E-A390-B225B4DDBCAF}"/>
          </ac:spMkLst>
        </pc:spChg>
        <pc:spChg chg="mod">
          <ac:chgData name="Sajeth Jonathan S. W. it18071412" userId="f1d0ed07-5906-413d-89f8-1b7eb73df341" providerId="ADAL" clId="{5E2977B8-882D-48E5-9842-D4A9ED992350}" dt="2021-07-07T08:27:06.627" v="20"/>
          <ac:spMkLst>
            <pc:docMk/>
            <pc:sldMk cId="4200642641" sldId="424"/>
            <ac:spMk id="11" creationId="{ECE697F3-945E-4A84-B50D-14A89976C014}"/>
          </ac:spMkLst>
        </pc:spChg>
        <pc:grpChg chg="add mod">
          <ac:chgData name="Sajeth Jonathan S. W. it18071412" userId="f1d0ed07-5906-413d-89f8-1b7eb73df341" providerId="ADAL" clId="{5E2977B8-882D-48E5-9842-D4A9ED992350}" dt="2021-07-07T08:27:06.627" v="20"/>
          <ac:grpSpMkLst>
            <pc:docMk/>
            <pc:sldMk cId="4200642641" sldId="424"/>
            <ac:grpSpMk id="7" creationId="{42C6A9DF-2C36-4D5B-A3C4-22907DC04756}"/>
          </ac:grpSpMkLst>
        </pc:grpChg>
        <pc:picChg chg="mod">
          <ac:chgData name="Sajeth Jonathan S. W. it18071412" userId="f1d0ed07-5906-413d-89f8-1b7eb73df341" providerId="ADAL" clId="{5E2977B8-882D-48E5-9842-D4A9ED992350}" dt="2021-07-07T08:27:09.378" v="21" actId="1076"/>
          <ac:picMkLst>
            <pc:docMk/>
            <pc:sldMk cId="4200642641" sldId="424"/>
            <ac:picMk id="8" creationId="{44C85073-E687-4087-8CE7-78B2611EC923}"/>
          </ac:picMkLst>
        </pc:picChg>
        <pc:picChg chg="mod">
          <ac:chgData name="Sajeth Jonathan S. W. it18071412" userId="f1d0ed07-5906-413d-89f8-1b7eb73df341" providerId="ADAL" clId="{5E2977B8-882D-48E5-9842-D4A9ED992350}" dt="2021-07-07T08:27:06.627" v="20"/>
          <ac:picMkLst>
            <pc:docMk/>
            <pc:sldMk cId="4200642641" sldId="424"/>
            <ac:picMk id="9" creationId="{5E3A3D9E-70DF-4976-83A7-C4F34767777D}"/>
          </ac:picMkLst>
        </pc:picChg>
      </pc:sldChg>
      <pc:sldChg chg="addSp modSp mod">
        <pc:chgData name="Sajeth Jonathan S. W. it18071412" userId="f1d0ed07-5906-413d-89f8-1b7eb73df341" providerId="ADAL" clId="{5E2977B8-882D-48E5-9842-D4A9ED992350}" dt="2021-07-07T08:27:20.963" v="27"/>
        <pc:sldMkLst>
          <pc:docMk/>
          <pc:sldMk cId="2748383266" sldId="426"/>
        </pc:sldMkLst>
        <pc:spChg chg="mod">
          <ac:chgData name="Sajeth Jonathan S. W. it18071412" userId="f1d0ed07-5906-413d-89f8-1b7eb73df341" providerId="ADAL" clId="{5E2977B8-882D-48E5-9842-D4A9ED992350}" dt="2021-07-07T08:27:20.963" v="27"/>
          <ac:spMkLst>
            <pc:docMk/>
            <pc:sldMk cId="2748383266" sldId="426"/>
            <ac:spMk id="9" creationId="{5FECB5EE-549E-46A6-9061-BD4071474ED8}"/>
          </ac:spMkLst>
        </pc:spChg>
        <pc:spChg chg="mod">
          <ac:chgData name="Sajeth Jonathan S. W. it18071412" userId="f1d0ed07-5906-413d-89f8-1b7eb73df341" providerId="ADAL" clId="{5E2977B8-882D-48E5-9842-D4A9ED992350}" dt="2021-07-07T08:27:18.284" v="25" actId="1076"/>
          <ac:spMkLst>
            <pc:docMk/>
            <pc:sldMk cId="2748383266" sldId="426"/>
            <ac:spMk id="10" creationId="{47422CA9-5A78-4D5E-A390-B225B4DDBCAF}"/>
          </ac:spMkLst>
        </pc:spChg>
        <pc:grpChg chg="add mod">
          <ac:chgData name="Sajeth Jonathan S. W. it18071412" userId="f1d0ed07-5906-413d-89f8-1b7eb73df341" providerId="ADAL" clId="{5E2977B8-882D-48E5-9842-D4A9ED992350}" dt="2021-07-07T08:27:20.963" v="27"/>
          <ac:grpSpMkLst>
            <pc:docMk/>
            <pc:sldMk cId="2748383266" sldId="426"/>
            <ac:grpSpMk id="7" creationId="{B26363AB-0FD9-4143-A793-F7CDFCFED7D9}"/>
          </ac:grpSpMkLst>
        </pc:grpChg>
        <pc:picChg chg="mod">
          <ac:chgData name="Sajeth Jonathan S. W. it18071412" userId="f1d0ed07-5906-413d-89f8-1b7eb73df341" providerId="ADAL" clId="{5E2977B8-882D-48E5-9842-D4A9ED992350}" dt="2021-07-07T08:27:20.757" v="26" actId="1076"/>
          <ac:picMkLst>
            <pc:docMk/>
            <pc:sldMk cId="2748383266" sldId="426"/>
            <ac:picMk id="5" creationId="{DDC5187A-9E17-4B1A-BAA8-E85853E3E253}"/>
          </ac:picMkLst>
        </pc:picChg>
        <pc:picChg chg="mod">
          <ac:chgData name="Sajeth Jonathan S. W. it18071412" userId="f1d0ed07-5906-413d-89f8-1b7eb73df341" providerId="ADAL" clId="{5E2977B8-882D-48E5-9842-D4A9ED992350}" dt="2021-07-07T08:27:20.963" v="27"/>
          <ac:picMkLst>
            <pc:docMk/>
            <pc:sldMk cId="2748383266" sldId="426"/>
            <ac:picMk id="8" creationId="{C5738FA3-D9E3-4165-B22C-331B331B384F}"/>
          </ac:picMkLst>
        </pc:picChg>
      </pc:sldChg>
      <pc:sldChg chg="addSp delSp modSp mod">
        <pc:chgData name="Sajeth Jonathan S. W. it18071412" userId="f1d0ed07-5906-413d-89f8-1b7eb73df341" providerId="ADAL" clId="{5E2977B8-882D-48E5-9842-D4A9ED992350}" dt="2021-07-07T08:27:43.975" v="36"/>
        <pc:sldMkLst>
          <pc:docMk/>
          <pc:sldMk cId="2115261240" sldId="432"/>
        </pc:sldMkLst>
        <pc:spChg chg="mod">
          <ac:chgData name="Sajeth Jonathan S. W. it18071412" userId="f1d0ed07-5906-413d-89f8-1b7eb73df341" providerId="ADAL" clId="{5E2977B8-882D-48E5-9842-D4A9ED992350}" dt="2021-07-07T08:27:43.975" v="36"/>
          <ac:spMkLst>
            <pc:docMk/>
            <pc:sldMk cId="2115261240" sldId="432"/>
            <ac:spMk id="14" creationId="{6D44DB79-CAAA-4BF7-88D1-72A2D66BEFE0}"/>
          </ac:spMkLst>
        </pc:spChg>
        <pc:grpChg chg="del">
          <ac:chgData name="Sajeth Jonathan S. W. it18071412" userId="f1d0ed07-5906-413d-89f8-1b7eb73df341" providerId="ADAL" clId="{5E2977B8-882D-48E5-9842-D4A9ED992350}" dt="2021-07-07T08:27:43.528" v="35" actId="478"/>
          <ac:grpSpMkLst>
            <pc:docMk/>
            <pc:sldMk cId="2115261240" sldId="432"/>
            <ac:grpSpMk id="4" creationId="{A37EC5AF-0CAA-48F4-9596-66832D79CC54}"/>
          </ac:grpSpMkLst>
        </pc:grpChg>
        <pc:grpChg chg="add mod">
          <ac:chgData name="Sajeth Jonathan S. W. it18071412" userId="f1d0ed07-5906-413d-89f8-1b7eb73df341" providerId="ADAL" clId="{5E2977B8-882D-48E5-9842-D4A9ED992350}" dt="2021-07-07T08:27:43.975" v="36"/>
          <ac:grpSpMkLst>
            <pc:docMk/>
            <pc:sldMk cId="2115261240" sldId="432"/>
            <ac:grpSpMk id="12" creationId="{E028D45B-8B4A-450E-AD77-35A7A8300847}"/>
          </ac:grpSpMkLst>
        </pc:grpChg>
        <pc:picChg chg="mod">
          <ac:chgData name="Sajeth Jonathan S. W. it18071412" userId="f1d0ed07-5906-413d-89f8-1b7eb73df341" providerId="ADAL" clId="{5E2977B8-882D-48E5-9842-D4A9ED992350}" dt="2021-07-07T08:27:43.975" v="36"/>
          <ac:picMkLst>
            <pc:docMk/>
            <pc:sldMk cId="2115261240" sldId="432"/>
            <ac:picMk id="13" creationId="{5D2A3860-0F16-4FD8-904E-75039523E2A7}"/>
          </ac:picMkLst>
        </pc:picChg>
      </pc:sldChg>
      <pc:sldChg chg="addSp delSp modSp mod">
        <pc:chgData name="Sajeth Jonathan S. W. it18071412" userId="f1d0ed07-5906-413d-89f8-1b7eb73df341" providerId="ADAL" clId="{5E2977B8-882D-48E5-9842-D4A9ED992350}" dt="2021-07-07T08:27:38.881" v="34"/>
        <pc:sldMkLst>
          <pc:docMk/>
          <pc:sldMk cId="3608932007" sldId="434"/>
        </pc:sldMkLst>
        <pc:spChg chg="mod">
          <ac:chgData name="Sajeth Jonathan S. W. it18071412" userId="f1d0ed07-5906-413d-89f8-1b7eb73df341" providerId="ADAL" clId="{5E2977B8-882D-48E5-9842-D4A9ED992350}" dt="2021-07-07T08:27:38.881" v="34"/>
          <ac:spMkLst>
            <pc:docMk/>
            <pc:sldMk cId="3608932007" sldId="434"/>
            <ac:spMk id="14" creationId="{E67BD5A2-974B-4EE9-9D77-09C0F60EABD3}"/>
          </ac:spMkLst>
        </pc:spChg>
        <pc:grpChg chg="del">
          <ac:chgData name="Sajeth Jonathan S. W. it18071412" userId="f1d0ed07-5906-413d-89f8-1b7eb73df341" providerId="ADAL" clId="{5E2977B8-882D-48E5-9842-D4A9ED992350}" dt="2021-07-07T08:27:38.630" v="33" actId="478"/>
          <ac:grpSpMkLst>
            <pc:docMk/>
            <pc:sldMk cId="3608932007" sldId="434"/>
            <ac:grpSpMk id="4" creationId="{A37EC5AF-0CAA-48F4-9596-66832D79CC54}"/>
          </ac:grpSpMkLst>
        </pc:grpChg>
        <pc:grpChg chg="add mod">
          <ac:chgData name="Sajeth Jonathan S. W. it18071412" userId="f1d0ed07-5906-413d-89f8-1b7eb73df341" providerId="ADAL" clId="{5E2977B8-882D-48E5-9842-D4A9ED992350}" dt="2021-07-07T08:27:38.881" v="34"/>
          <ac:grpSpMkLst>
            <pc:docMk/>
            <pc:sldMk cId="3608932007" sldId="434"/>
            <ac:grpSpMk id="12" creationId="{810E5154-2FEB-4EB1-A359-7BD99E6EC897}"/>
          </ac:grpSpMkLst>
        </pc:grpChg>
        <pc:picChg chg="mod">
          <ac:chgData name="Sajeth Jonathan S. W. it18071412" userId="f1d0ed07-5906-413d-89f8-1b7eb73df341" providerId="ADAL" clId="{5E2977B8-882D-48E5-9842-D4A9ED992350}" dt="2021-07-07T08:27:38.881" v="34"/>
          <ac:picMkLst>
            <pc:docMk/>
            <pc:sldMk cId="3608932007" sldId="434"/>
            <ac:picMk id="13" creationId="{80BA6FA9-D37A-4ADD-8086-CD8ABA4EAAFA}"/>
          </ac:picMkLst>
        </pc:picChg>
      </pc:sldChg>
    </pc:docChg>
  </pc:docChgLst>
  <pc:docChgLst>
    <pc:chgData name="Wishvajith B.L.D.V. it18032666" userId="S::it18032666@my.sliit.lk::8bedbe07-e535-41e7-9f9d-682c98a65af4" providerId="AD" clId="Web-{7FBBF75E-2737-63A9-3A1C-BEFE8EC2B578}"/>
    <pc:docChg chg="addSld delSld modSld">
      <pc:chgData name="Wishvajith B.L.D.V. it18032666" userId="S::it18032666@my.sliit.lk::8bedbe07-e535-41e7-9f9d-682c98a65af4" providerId="AD" clId="Web-{7FBBF75E-2737-63A9-3A1C-BEFE8EC2B578}" dt="2021-07-06T16:21:13.553" v="13"/>
      <pc:docMkLst>
        <pc:docMk/>
      </pc:docMkLst>
      <pc:sldChg chg="del">
        <pc:chgData name="Wishvajith B.L.D.V. it18032666" userId="S::it18032666@my.sliit.lk::8bedbe07-e535-41e7-9f9d-682c98a65af4" providerId="AD" clId="Web-{7FBBF75E-2737-63A9-3A1C-BEFE8EC2B578}" dt="2021-07-06T16:03:26.262" v="5"/>
        <pc:sldMkLst>
          <pc:docMk/>
          <pc:sldMk cId="2003452195" sldId="334"/>
        </pc:sldMkLst>
      </pc:sldChg>
      <pc:sldChg chg="del">
        <pc:chgData name="Wishvajith B.L.D.V. it18032666" userId="S::it18032666@my.sliit.lk::8bedbe07-e535-41e7-9f9d-682c98a65af4" providerId="AD" clId="Web-{7FBBF75E-2737-63A9-3A1C-BEFE8EC2B578}" dt="2021-07-06T16:02:14.323" v="0"/>
        <pc:sldMkLst>
          <pc:docMk/>
          <pc:sldMk cId="395997373" sldId="335"/>
        </pc:sldMkLst>
      </pc:sldChg>
      <pc:sldChg chg="del">
        <pc:chgData name="Wishvajith B.L.D.V. it18032666" userId="S::it18032666@my.sliit.lk::8bedbe07-e535-41e7-9f9d-682c98a65af4" providerId="AD" clId="Web-{7FBBF75E-2737-63A9-3A1C-BEFE8EC2B578}" dt="2021-07-06T16:02:19.339" v="2"/>
        <pc:sldMkLst>
          <pc:docMk/>
          <pc:sldMk cId="4266992674" sldId="336"/>
        </pc:sldMkLst>
      </pc:sldChg>
      <pc:sldChg chg="del">
        <pc:chgData name="Wishvajith B.L.D.V. it18032666" userId="S::it18032666@my.sliit.lk::8bedbe07-e535-41e7-9f9d-682c98a65af4" providerId="AD" clId="Web-{7FBBF75E-2737-63A9-3A1C-BEFE8EC2B578}" dt="2021-07-06T16:02:17.229" v="1"/>
        <pc:sldMkLst>
          <pc:docMk/>
          <pc:sldMk cId="970090089" sldId="338"/>
        </pc:sldMkLst>
      </pc:sldChg>
      <pc:sldChg chg="addSp delSp modSp">
        <pc:chgData name="Wishvajith B.L.D.V. it18032666" userId="S::it18032666@my.sliit.lk::8bedbe07-e535-41e7-9f9d-682c98a65af4" providerId="AD" clId="Web-{7FBBF75E-2737-63A9-3A1C-BEFE8EC2B578}" dt="2021-07-06T16:21:13.553" v="13"/>
        <pc:sldMkLst>
          <pc:docMk/>
          <pc:sldMk cId="1948783318" sldId="340"/>
        </pc:sldMkLst>
        <pc:picChg chg="add del mod">
          <ac:chgData name="Wishvajith B.L.D.V. it18032666" userId="S::it18032666@my.sliit.lk::8bedbe07-e535-41e7-9f9d-682c98a65af4" providerId="AD" clId="Web-{7FBBF75E-2737-63A9-3A1C-BEFE8EC2B578}" dt="2021-07-06T16:21:13.553" v="13"/>
          <ac:picMkLst>
            <pc:docMk/>
            <pc:sldMk cId="1948783318" sldId="340"/>
            <ac:picMk id="10" creationId="{46F47454-F6D5-442F-8881-288C734192A6}"/>
          </ac:picMkLst>
        </pc:picChg>
      </pc:sldChg>
      <pc:sldChg chg="del">
        <pc:chgData name="Wishvajith B.L.D.V. it18032666" userId="S::it18032666@my.sliit.lk::8bedbe07-e535-41e7-9f9d-682c98a65af4" providerId="AD" clId="Web-{7FBBF75E-2737-63A9-3A1C-BEFE8EC2B578}" dt="2021-07-06T16:02:21.230" v="3"/>
        <pc:sldMkLst>
          <pc:docMk/>
          <pc:sldMk cId="872509018" sldId="349"/>
        </pc:sldMkLst>
      </pc:sldChg>
      <pc:sldChg chg="del">
        <pc:chgData name="Wishvajith B.L.D.V. it18032666" userId="S::it18032666@my.sliit.lk::8bedbe07-e535-41e7-9f9d-682c98a65af4" providerId="AD" clId="Web-{7FBBF75E-2737-63A9-3A1C-BEFE8EC2B578}" dt="2021-07-06T16:02:26.605" v="4"/>
        <pc:sldMkLst>
          <pc:docMk/>
          <pc:sldMk cId="2167463191" sldId="390"/>
        </pc:sldMkLst>
      </pc:sldChg>
      <pc:sldChg chg="addSp delSp modSp add del replId">
        <pc:chgData name="Wishvajith B.L.D.V. it18032666" userId="S::it18032666@my.sliit.lk::8bedbe07-e535-41e7-9f9d-682c98a65af4" providerId="AD" clId="Web-{7FBBF75E-2737-63A9-3A1C-BEFE8EC2B578}" dt="2021-07-06T16:20:52.537" v="11"/>
        <pc:sldMkLst>
          <pc:docMk/>
          <pc:sldMk cId="3582047986" sldId="397"/>
        </pc:sldMkLst>
        <pc:picChg chg="add del mod">
          <ac:chgData name="Wishvajith B.L.D.V. it18032666" userId="S::it18032666@my.sliit.lk::8bedbe07-e535-41e7-9f9d-682c98a65af4" providerId="AD" clId="Web-{7FBBF75E-2737-63A9-3A1C-BEFE8EC2B578}" dt="2021-07-06T16:20:36.833" v="8"/>
          <ac:picMkLst>
            <pc:docMk/>
            <pc:sldMk cId="3582047986" sldId="397"/>
            <ac:picMk id="10" creationId="{EA699DAB-EB71-4983-9BCD-4C26B26FF414}"/>
          </ac:picMkLst>
        </pc:picChg>
        <pc:picChg chg="add del mod">
          <ac:chgData name="Wishvajith B.L.D.V. it18032666" userId="S::it18032666@my.sliit.lk::8bedbe07-e535-41e7-9f9d-682c98a65af4" providerId="AD" clId="Web-{7FBBF75E-2737-63A9-3A1C-BEFE8EC2B578}" dt="2021-07-06T16:20:42.427" v="10"/>
          <ac:picMkLst>
            <pc:docMk/>
            <pc:sldMk cId="3582047986" sldId="397"/>
            <ac:picMk id="13" creationId="{6A5B4DE7-8840-4BBA-A69A-C17D30DF11F5}"/>
          </ac:picMkLst>
        </pc:picChg>
      </pc:sldChg>
    </pc:docChg>
  </pc:docChgLst>
  <pc:docChgLst>
    <pc:chgData name="Wishvajith B.L.D.V. it18032666" userId="S::it18032666@my.sliit.lk::8bedbe07-e535-41e7-9f9d-682c98a65af4" providerId="AD" clId="Web-{C4CEB29F-408A-0000-811F-74FE0C75FA10}"/>
    <pc:docChg chg="addSld delSld modSld sldOrd">
      <pc:chgData name="Wishvajith B.L.D.V. it18032666" userId="S::it18032666@my.sliit.lk::8bedbe07-e535-41e7-9f9d-682c98a65af4" providerId="AD" clId="Web-{C4CEB29F-408A-0000-811F-74FE0C75FA10}" dt="2021-03-10T07:02:00.541" v="40"/>
      <pc:docMkLst>
        <pc:docMk/>
      </pc:docMkLst>
      <pc:sldChg chg="del">
        <pc:chgData name="Wishvajith B.L.D.V. it18032666" userId="S::it18032666@my.sliit.lk::8bedbe07-e535-41e7-9f9d-682c98a65af4" providerId="AD" clId="Web-{C4CEB29F-408A-0000-811F-74FE0C75FA10}" dt="2021-03-10T07:02:00.541" v="40"/>
        <pc:sldMkLst>
          <pc:docMk/>
          <pc:sldMk cId="3746530309" sldId="360"/>
        </pc:sldMkLst>
      </pc:sldChg>
      <pc:sldChg chg="del">
        <pc:chgData name="Wishvajith B.L.D.V. it18032666" userId="S::it18032666@my.sliit.lk::8bedbe07-e535-41e7-9f9d-682c98a65af4" providerId="AD" clId="Web-{C4CEB29F-408A-0000-811F-74FE0C75FA10}" dt="2021-03-10T07:00:54.727" v="20"/>
        <pc:sldMkLst>
          <pc:docMk/>
          <pc:sldMk cId="1519223217" sldId="380"/>
        </pc:sldMkLst>
      </pc:sldChg>
      <pc:sldChg chg="modSp add ord replId">
        <pc:chgData name="Wishvajith B.L.D.V. it18032666" userId="S::it18032666@my.sliit.lk::8bedbe07-e535-41e7-9f9d-682c98a65af4" providerId="AD" clId="Web-{C4CEB29F-408A-0000-811F-74FE0C75FA10}" dt="2021-03-10T07:00:42.586" v="19" actId="20577"/>
        <pc:sldMkLst>
          <pc:docMk/>
          <pc:sldMk cId="2167463191" sldId="390"/>
        </pc:sldMkLst>
        <pc:spChg chg="mod">
          <ac:chgData name="Wishvajith B.L.D.V. it18032666" userId="S::it18032666@my.sliit.lk::8bedbe07-e535-41e7-9f9d-682c98a65af4" providerId="AD" clId="Web-{C4CEB29F-408A-0000-811F-74FE0C75FA10}" dt="2021-03-10T07:00:42.586" v="19" actId="20577"/>
          <ac:spMkLst>
            <pc:docMk/>
            <pc:sldMk cId="2167463191" sldId="390"/>
            <ac:spMk id="25" creationId="{CFC3C056-F4F9-4E7A-B953-81967136295F}"/>
          </ac:spMkLst>
        </pc:spChg>
      </pc:sldChg>
      <pc:sldChg chg="modSp add ord replId">
        <pc:chgData name="Wishvajith B.L.D.V. it18032666" userId="S::it18032666@my.sliit.lk::8bedbe07-e535-41e7-9f9d-682c98a65af4" providerId="AD" clId="Web-{C4CEB29F-408A-0000-811F-74FE0C75FA10}" dt="2021-03-10T07:01:50.963" v="39" actId="20577"/>
        <pc:sldMkLst>
          <pc:docMk/>
          <pc:sldMk cId="3972187079" sldId="391"/>
        </pc:sldMkLst>
        <pc:spChg chg="mod">
          <ac:chgData name="Wishvajith B.L.D.V. it18032666" userId="S::it18032666@my.sliit.lk::8bedbe07-e535-41e7-9f9d-682c98a65af4" providerId="AD" clId="Web-{C4CEB29F-408A-0000-811F-74FE0C75FA10}" dt="2021-03-10T07:01:50.963" v="39" actId="20577"/>
          <ac:spMkLst>
            <pc:docMk/>
            <pc:sldMk cId="3972187079" sldId="391"/>
            <ac:spMk id="25" creationId="{CFC3C056-F4F9-4E7A-B953-81967136295F}"/>
          </ac:spMkLst>
        </pc:spChg>
      </pc:sldChg>
    </pc:docChg>
  </pc:docChgLst>
  <pc:docChgLst>
    <pc:chgData name="Renuharshatha A. it18034400" userId="S::it18034400@my.sliit.lk::b5224bbf-3f07-41e9-870f-8428b763ea44" providerId="AD" clId="Web-{65D59E66-F013-8FE3-F301-2A6749862872}"/>
    <pc:docChg chg="modSld">
      <pc:chgData name="Renuharshatha A. it18034400" userId="S::it18034400@my.sliit.lk::b5224bbf-3f07-41e9-870f-8428b763ea44" providerId="AD" clId="Web-{65D59E66-F013-8FE3-F301-2A6749862872}" dt="2021-03-23T07:46:27.432" v="2" actId="1076"/>
      <pc:docMkLst>
        <pc:docMk/>
      </pc:docMkLst>
      <pc:sldChg chg="delSp">
        <pc:chgData name="Renuharshatha A. it18034400" userId="S::it18034400@my.sliit.lk::b5224bbf-3f07-41e9-870f-8428b763ea44" providerId="AD" clId="Web-{65D59E66-F013-8FE3-F301-2A6749862872}" dt="2021-03-23T04:51:33.005" v="0"/>
        <pc:sldMkLst>
          <pc:docMk/>
          <pc:sldMk cId="1141613415" sldId="317"/>
        </pc:sldMkLst>
        <pc:spChg chg="del">
          <ac:chgData name="Renuharshatha A. it18034400" userId="S::it18034400@my.sliit.lk::b5224bbf-3f07-41e9-870f-8428b763ea44" providerId="AD" clId="Web-{65D59E66-F013-8FE3-F301-2A6749862872}" dt="2021-03-23T04:51:33.005" v="0"/>
          <ac:spMkLst>
            <pc:docMk/>
            <pc:sldMk cId="1141613415" sldId="317"/>
            <ac:spMk id="3" creationId="{D47BA655-CEAF-F048-BD8F-6B36B17AC82E}"/>
          </ac:spMkLst>
        </pc:spChg>
      </pc:sldChg>
      <pc:sldChg chg="modSp">
        <pc:chgData name="Renuharshatha A. it18034400" userId="S::it18034400@my.sliit.lk::b5224bbf-3f07-41e9-870f-8428b763ea44" providerId="AD" clId="Web-{65D59E66-F013-8FE3-F301-2A6749862872}" dt="2021-03-23T07:46:27.432" v="2" actId="1076"/>
        <pc:sldMkLst>
          <pc:docMk/>
          <pc:sldMk cId="2167463191" sldId="390"/>
        </pc:sldMkLst>
        <pc:grpChg chg="mod">
          <ac:chgData name="Renuharshatha A. it18034400" userId="S::it18034400@my.sliit.lk::b5224bbf-3f07-41e9-870f-8428b763ea44" providerId="AD" clId="Web-{65D59E66-F013-8FE3-F301-2A6749862872}" dt="2021-03-23T07:46:22.073" v="1" actId="1076"/>
          <ac:grpSpMkLst>
            <pc:docMk/>
            <pc:sldMk cId="2167463191" sldId="390"/>
            <ac:grpSpMk id="22" creationId="{D4DC7959-6083-42D8-807B-2F85817C1DCD}"/>
          </ac:grpSpMkLst>
        </pc:grpChg>
        <pc:picChg chg="mod">
          <ac:chgData name="Renuharshatha A. it18034400" userId="S::it18034400@my.sliit.lk::b5224bbf-3f07-41e9-870f-8428b763ea44" providerId="AD" clId="Web-{65D59E66-F013-8FE3-F301-2A6749862872}" dt="2021-03-23T07:46:27.432" v="2" actId="1076"/>
          <ac:picMkLst>
            <pc:docMk/>
            <pc:sldMk cId="2167463191" sldId="390"/>
            <ac:picMk id="17" creationId="{19E878A5-E916-46EA-9A38-362B4F5A265F}"/>
          </ac:picMkLst>
        </pc:picChg>
      </pc:sldChg>
    </pc:docChg>
  </pc:docChgLst>
  <pc:docChgLst>
    <pc:chgData name="Wishvajith B.L.D.V. it18032666" userId="S::it18032666@my.sliit.lk::8bedbe07-e535-41e7-9f9d-682c98a65af4" providerId="AD" clId="Web-{D089B29F-107A-0000-8193-4A96FAA71511}"/>
    <pc:docChg chg="addSld modSld">
      <pc:chgData name="Wishvajith B.L.D.V. it18032666" userId="S::it18032666@my.sliit.lk::8bedbe07-e535-41e7-9f9d-682c98a65af4" providerId="AD" clId="Web-{D089B29F-107A-0000-8193-4A96FAA71511}" dt="2021-03-09T10:40:16.204" v="230" actId="1076"/>
      <pc:docMkLst>
        <pc:docMk/>
      </pc:docMkLst>
      <pc:sldChg chg="addSp delSp modSp">
        <pc:chgData name="Wishvajith B.L.D.V. it18032666" userId="S::it18032666@my.sliit.lk::8bedbe07-e535-41e7-9f9d-682c98a65af4" providerId="AD" clId="Web-{D089B29F-107A-0000-8193-4A96FAA71511}" dt="2021-03-09T10:28:51.005" v="166" actId="14100"/>
        <pc:sldMkLst>
          <pc:docMk/>
          <pc:sldMk cId="0" sldId="274"/>
        </pc:sldMkLst>
        <pc:spChg chg="mod">
          <ac:chgData name="Wishvajith B.L.D.V. it18032666" userId="S::it18032666@my.sliit.lk::8bedbe07-e535-41e7-9f9d-682c98a65af4" providerId="AD" clId="Web-{D089B29F-107A-0000-8193-4A96FAA71511}" dt="2021-03-09T10:19:50.871" v="108" actId="1076"/>
          <ac:spMkLst>
            <pc:docMk/>
            <pc:sldMk cId="0" sldId="274"/>
            <ac:spMk id="166" creationId="{BE0BF52A-F036-4C8D-9AF0-D0F07A6A62D6}"/>
          </ac:spMkLst>
        </pc:spChg>
        <pc:spChg chg="mod">
          <ac:chgData name="Wishvajith B.L.D.V. it18032666" userId="S::it18032666@my.sliit.lk::8bedbe07-e535-41e7-9f9d-682c98a65af4" providerId="AD" clId="Web-{D089B29F-107A-0000-8193-4A96FAA71511}" dt="2021-03-09T10:27:22.409" v="162" actId="1076"/>
          <ac:spMkLst>
            <pc:docMk/>
            <pc:sldMk cId="0" sldId="274"/>
            <ac:spMk id="3012" creationId="{00000000-0000-0000-0000-000000000000}"/>
          </ac:spMkLst>
        </pc:spChg>
        <pc:picChg chg="add del mod">
          <ac:chgData name="Wishvajith B.L.D.V. it18032666" userId="S::it18032666@my.sliit.lk::8bedbe07-e535-41e7-9f9d-682c98a65af4" providerId="AD" clId="Web-{D089B29F-107A-0000-8193-4A96FAA71511}" dt="2021-03-09T10:16:55.274" v="93"/>
          <ac:picMkLst>
            <pc:docMk/>
            <pc:sldMk cId="0" sldId="274"/>
            <ac:picMk id="2" creationId="{9769EF6F-49E3-4578-AE09-DD09E66F3D57}"/>
          </ac:picMkLst>
        </pc:picChg>
        <pc:picChg chg="add del mod ord">
          <ac:chgData name="Wishvajith B.L.D.V. it18032666" userId="S::it18032666@my.sliit.lk::8bedbe07-e535-41e7-9f9d-682c98a65af4" providerId="AD" clId="Web-{D089B29F-107A-0000-8193-4A96FAA71511}" dt="2021-03-09T10:19:46.214" v="107"/>
          <ac:picMkLst>
            <pc:docMk/>
            <pc:sldMk cId="0" sldId="274"/>
            <ac:picMk id="3" creationId="{49C47F99-FDAD-4DD7-80F9-3A41CB8810FF}"/>
          </ac:picMkLst>
        </pc:picChg>
        <pc:picChg chg="add mod">
          <ac:chgData name="Wishvajith B.L.D.V. it18032666" userId="S::it18032666@my.sliit.lk::8bedbe07-e535-41e7-9f9d-682c98a65af4" providerId="AD" clId="Web-{D089B29F-107A-0000-8193-4A96FAA71511}" dt="2021-03-09T10:28:51.005" v="166" actId="14100"/>
          <ac:picMkLst>
            <pc:docMk/>
            <pc:sldMk cId="0" sldId="274"/>
            <ac:picMk id="4" creationId="{8483DB1B-602A-4795-9336-BE4802AAC0BC}"/>
          </ac:picMkLst>
        </pc:picChg>
      </pc:sldChg>
      <pc:sldChg chg="modSp">
        <pc:chgData name="Wishvajith B.L.D.V. it18032666" userId="S::it18032666@my.sliit.lk::8bedbe07-e535-41e7-9f9d-682c98a65af4" providerId="AD" clId="Web-{D089B29F-107A-0000-8193-4A96FAA71511}" dt="2021-03-09T10:38:01.936" v="212" actId="1076"/>
        <pc:sldMkLst>
          <pc:docMk/>
          <pc:sldMk cId="395997373" sldId="335"/>
        </pc:sldMkLst>
        <pc:spChg chg="mod">
          <ac:chgData name="Wishvajith B.L.D.V. it18032666" userId="S::it18032666@my.sliit.lk::8bedbe07-e535-41e7-9f9d-682c98a65af4" providerId="AD" clId="Web-{D089B29F-107A-0000-8193-4A96FAA71511}" dt="2021-03-09T10:38:01.936" v="212" actId="1076"/>
          <ac:spMkLst>
            <pc:docMk/>
            <pc:sldMk cId="395997373" sldId="335"/>
            <ac:spMk id="3" creationId="{E2BCB207-7712-0C45-83A2-1E88F41D2C07}"/>
          </ac:spMkLst>
        </pc:spChg>
        <pc:spChg chg="mod">
          <ac:chgData name="Wishvajith B.L.D.V. it18032666" userId="S::it18032666@my.sliit.lk::8bedbe07-e535-41e7-9f9d-682c98a65af4" providerId="AD" clId="Web-{D089B29F-107A-0000-8193-4A96FAA71511}" dt="2021-03-09T10:36:58.591" v="203" actId="1076"/>
          <ac:spMkLst>
            <pc:docMk/>
            <pc:sldMk cId="395997373" sldId="335"/>
            <ac:spMk id="4" creationId="{BB7DC9FC-0128-FF4A-A09A-5A99660B0BFF}"/>
          </ac:spMkLst>
        </pc:spChg>
      </pc:sldChg>
      <pc:sldChg chg="modSp">
        <pc:chgData name="Wishvajith B.L.D.V. it18032666" userId="S::it18032666@my.sliit.lk::8bedbe07-e535-41e7-9f9d-682c98a65af4" providerId="AD" clId="Web-{D089B29F-107A-0000-8193-4A96FAA71511}" dt="2021-03-09T10:37:49.357" v="211" actId="1076"/>
        <pc:sldMkLst>
          <pc:docMk/>
          <pc:sldMk cId="970090089" sldId="338"/>
        </pc:sldMkLst>
        <pc:spChg chg="mod">
          <ac:chgData name="Wishvajith B.L.D.V. it18032666" userId="S::it18032666@my.sliit.lk::8bedbe07-e535-41e7-9f9d-682c98a65af4" providerId="AD" clId="Web-{D089B29F-107A-0000-8193-4A96FAA71511}" dt="2021-03-09T10:37:49.357" v="211" actId="1076"/>
          <ac:spMkLst>
            <pc:docMk/>
            <pc:sldMk cId="970090089" sldId="338"/>
            <ac:spMk id="3" creationId="{E2BCB207-7712-0C45-83A2-1E88F41D2C07}"/>
          </ac:spMkLst>
        </pc:spChg>
        <pc:spChg chg="mod">
          <ac:chgData name="Wishvajith B.L.D.V. it18032666" userId="S::it18032666@my.sliit.lk::8bedbe07-e535-41e7-9f9d-682c98a65af4" providerId="AD" clId="Web-{D089B29F-107A-0000-8193-4A96FAA71511}" dt="2021-03-09T10:37:12.685" v="206" actId="1076"/>
          <ac:spMkLst>
            <pc:docMk/>
            <pc:sldMk cId="970090089" sldId="338"/>
            <ac:spMk id="4" creationId="{BB7DC9FC-0128-FF4A-A09A-5A99660B0BFF}"/>
          </ac:spMkLst>
        </pc:spChg>
      </pc:sldChg>
      <pc:sldChg chg="addSp delSp modSp mod modClrScheme chgLayout">
        <pc:chgData name="Wishvajith B.L.D.V. it18032666" userId="S::it18032666@my.sliit.lk::8bedbe07-e535-41e7-9f9d-682c98a65af4" providerId="AD" clId="Web-{D089B29F-107A-0000-8193-4A96FAA71511}" dt="2021-03-09T10:33:20.915" v="196" actId="1076"/>
        <pc:sldMkLst>
          <pc:docMk/>
          <pc:sldMk cId="3425262916" sldId="339"/>
        </pc:sldMkLst>
        <pc:spChg chg="mod ord">
          <ac:chgData name="Wishvajith B.L.D.V. it18032666" userId="S::it18032666@my.sliit.lk::8bedbe07-e535-41e7-9f9d-682c98a65af4" providerId="AD" clId="Web-{D089B29F-107A-0000-8193-4A96FAA71511}" dt="2021-03-09T10:33:20.915" v="196" actId="1076"/>
          <ac:spMkLst>
            <pc:docMk/>
            <pc:sldMk cId="3425262916" sldId="339"/>
            <ac:spMk id="2" creationId="{40E6B476-40B7-CE44-81B3-9AA0D9E7CC05}"/>
          </ac:spMkLst>
        </pc:spChg>
        <pc:spChg chg="mod">
          <ac:chgData name="Wishvajith B.L.D.V. it18032666" userId="S::it18032666@my.sliit.lk::8bedbe07-e535-41e7-9f9d-682c98a65af4" providerId="AD" clId="Web-{D089B29F-107A-0000-8193-4A96FAA71511}" dt="2021-03-09T10:33:16.509" v="195" actId="1076"/>
          <ac:spMkLst>
            <pc:docMk/>
            <pc:sldMk cId="3425262916" sldId="339"/>
            <ac:spMk id="4" creationId="{C74DD71D-A4D6-4A2D-ADDA-BE23A4A21DA7}"/>
          </ac:spMkLst>
        </pc:spChg>
        <pc:spChg chg="add del mod ord">
          <ac:chgData name="Wishvajith B.L.D.V. it18032666" userId="S::it18032666@my.sliit.lk::8bedbe07-e535-41e7-9f9d-682c98a65af4" providerId="AD" clId="Web-{D089B29F-107A-0000-8193-4A96FAA71511}" dt="2021-03-09T10:32:46.852" v="186"/>
          <ac:spMkLst>
            <pc:docMk/>
            <pc:sldMk cId="3425262916" sldId="339"/>
            <ac:spMk id="5" creationId="{E93E9417-D6D1-45A0-9B8F-145F3E730AE3}"/>
          </ac:spMkLst>
        </pc:spChg>
        <pc:spChg chg="add del mod ord">
          <ac:chgData name="Wishvajith B.L.D.V. it18032666" userId="S::it18032666@my.sliit.lk::8bedbe07-e535-41e7-9f9d-682c98a65af4" providerId="AD" clId="Web-{D089B29F-107A-0000-8193-4A96FAA71511}" dt="2021-03-09T10:32:54.431" v="188"/>
          <ac:spMkLst>
            <pc:docMk/>
            <pc:sldMk cId="3425262916" sldId="339"/>
            <ac:spMk id="9" creationId="{36EF5C63-A7E4-4822-89E2-1D791F8F02A6}"/>
          </ac:spMkLst>
        </pc:spChg>
        <pc:spChg chg="add del mod ord">
          <ac:chgData name="Wishvajith B.L.D.V. it18032666" userId="S::it18032666@my.sliit.lk::8bedbe07-e535-41e7-9f9d-682c98a65af4" providerId="AD" clId="Web-{D089B29F-107A-0000-8193-4A96FAA71511}" dt="2021-03-09T10:32:56.431" v="189"/>
          <ac:spMkLst>
            <pc:docMk/>
            <pc:sldMk cId="3425262916" sldId="339"/>
            <ac:spMk id="10" creationId="{D4C1120C-1A03-4B6A-8BA8-C1FC2C355CEE}"/>
          </ac:spMkLst>
        </pc:spChg>
        <pc:spChg chg="add del mod ord">
          <ac:chgData name="Wishvajith B.L.D.V. it18032666" userId="S::it18032666@my.sliit.lk::8bedbe07-e535-41e7-9f9d-682c98a65af4" providerId="AD" clId="Web-{D089B29F-107A-0000-8193-4A96FAA71511}" dt="2021-03-09T10:33:00.446" v="190"/>
          <ac:spMkLst>
            <pc:docMk/>
            <pc:sldMk cId="3425262916" sldId="339"/>
            <ac:spMk id="11" creationId="{6F422B20-9BB2-4478-9974-14B330117F06}"/>
          </ac:spMkLst>
        </pc:spChg>
        <pc:spChg chg="add del mod ord">
          <ac:chgData name="Wishvajith B.L.D.V. it18032666" userId="S::it18032666@my.sliit.lk::8bedbe07-e535-41e7-9f9d-682c98a65af4" providerId="AD" clId="Web-{D089B29F-107A-0000-8193-4A96FAA71511}" dt="2021-03-09T10:33:02.681" v="191"/>
          <ac:spMkLst>
            <pc:docMk/>
            <pc:sldMk cId="3425262916" sldId="339"/>
            <ac:spMk id="12" creationId="{FD9EF9E3-85D4-4A46-AD75-2D8B8DC4A32B}"/>
          </ac:spMkLst>
        </pc:spChg>
        <pc:spChg chg="add del mod ord">
          <ac:chgData name="Wishvajith B.L.D.V. it18032666" userId="S::it18032666@my.sliit.lk::8bedbe07-e535-41e7-9f9d-682c98a65af4" providerId="AD" clId="Web-{D089B29F-107A-0000-8193-4A96FAA71511}" dt="2021-03-09T10:33:04.728" v="192"/>
          <ac:spMkLst>
            <pc:docMk/>
            <pc:sldMk cId="3425262916" sldId="339"/>
            <ac:spMk id="13" creationId="{952206A2-2FDF-4B95-B2FF-6E90D088992F}"/>
          </ac:spMkLst>
        </pc:spChg>
      </pc:sldChg>
      <pc:sldChg chg="modSp addAnim delAnim modAnim">
        <pc:chgData name="Wishvajith B.L.D.V. it18032666" userId="S::it18032666@my.sliit.lk::8bedbe07-e535-41e7-9f9d-682c98a65af4" providerId="AD" clId="Web-{D089B29F-107A-0000-8193-4A96FAA71511}" dt="2021-03-09T10:38:51.608" v="215"/>
        <pc:sldMkLst>
          <pc:docMk/>
          <pc:sldMk cId="1948783318" sldId="340"/>
        </pc:sldMkLst>
        <pc:spChg chg="mod">
          <ac:chgData name="Wishvajith B.L.D.V. it18032666" userId="S::it18032666@my.sliit.lk::8bedbe07-e535-41e7-9f9d-682c98a65af4" providerId="AD" clId="Web-{D089B29F-107A-0000-8193-4A96FAA71511}" dt="2021-03-09T10:29:52.287" v="179" actId="20577"/>
          <ac:spMkLst>
            <pc:docMk/>
            <pc:sldMk cId="1948783318" sldId="340"/>
            <ac:spMk id="9" creationId="{66133679-8653-4F62-B011-068C83AFA63B}"/>
          </ac:spMkLst>
        </pc:spChg>
        <pc:spChg chg="mod">
          <ac:chgData name="Wishvajith B.L.D.V. it18032666" userId="S::it18032666@my.sliit.lk::8bedbe07-e535-41e7-9f9d-682c98a65af4" providerId="AD" clId="Web-{D089B29F-107A-0000-8193-4A96FAA71511}" dt="2021-03-09T10:29:27.943" v="167" actId="14100"/>
          <ac:spMkLst>
            <pc:docMk/>
            <pc:sldMk cId="1948783318" sldId="340"/>
            <ac:spMk id="12" creationId="{CB5492FF-5FC5-4107-9FA6-62193D5069A7}"/>
          </ac:spMkLst>
        </pc:spChg>
      </pc:sldChg>
      <pc:sldChg chg="modSp">
        <pc:chgData name="Wishvajith B.L.D.V. it18032666" userId="S::it18032666@my.sliit.lk::8bedbe07-e535-41e7-9f9d-682c98a65af4" providerId="AD" clId="Web-{D089B29F-107A-0000-8193-4A96FAA71511}" dt="2021-03-09T10:39:10.202" v="217" actId="20577"/>
        <pc:sldMkLst>
          <pc:docMk/>
          <pc:sldMk cId="818749557" sldId="343"/>
        </pc:sldMkLst>
        <pc:spChg chg="mod">
          <ac:chgData name="Wishvajith B.L.D.V. it18032666" userId="S::it18032666@my.sliit.lk::8bedbe07-e535-41e7-9f9d-682c98a65af4" providerId="AD" clId="Web-{D089B29F-107A-0000-8193-4A96FAA71511}" dt="2021-03-09T10:39:10.202" v="217" actId="20577"/>
          <ac:spMkLst>
            <pc:docMk/>
            <pc:sldMk cId="818749557" sldId="343"/>
            <ac:spMk id="3" creationId="{7172E622-3CDE-44B4-87ED-20525C208AA5}"/>
          </ac:spMkLst>
        </pc:spChg>
      </pc:sldChg>
      <pc:sldChg chg="modSp">
        <pc:chgData name="Wishvajith B.L.D.V. it18032666" userId="S::it18032666@my.sliit.lk::8bedbe07-e535-41e7-9f9d-682c98a65af4" providerId="AD" clId="Web-{D089B29F-107A-0000-8193-4A96FAA71511}" dt="2021-03-09T10:39:56.547" v="226" actId="1076"/>
        <pc:sldMkLst>
          <pc:docMk/>
          <pc:sldMk cId="1862692817" sldId="344"/>
        </pc:sldMkLst>
        <pc:spChg chg="mod">
          <ac:chgData name="Wishvajith B.L.D.V. it18032666" userId="S::it18032666@my.sliit.lk::8bedbe07-e535-41e7-9f9d-682c98a65af4" providerId="AD" clId="Web-{D089B29F-107A-0000-8193-4A96FAA71511}" dt="2021-03-09T10:39:56.547" v="226" actId="1076"/>
          <ac:spMkLst>
            <pc:docMk/>
            <pc:sldMk cId="1862692817" sldId="344"/>
            <ac:spMk id="2" creationId="{40E6B476-40B7-CE44-81B3-9AA0D9E7CC05}"/>
          </ac:spMkLst>
        </pc:spChg>
        <pc:spChg chg="mod">
          <ac:chgData name="Wishvajith B.L.D.V. it18032666" userId="S::it18032666@my.sliit.lk::8bedbe07-e535-41e7-9f9d-682c98a65af4" providerId="AD" clId="Web-{D089B29F-107A-0000-8193-4A96FAA71511}" dt="2021-03-09T10:39:24.156" v="220" actId="14100"/>
          <ac:spMkLst>
            <pc:docMk/>
            <pc:sldMk cId="1862692817" sldId="344"/>
            <ac:spMk id="3" creationId="{606CBA54-ECB0-445C-95DB-EA32EE496C17}"/>
          </ac:spMkLst>
        </pc:spChg>
        <pc:spChg chg="mod">
          <ac:chgData name="Wishvajith B.L.D.V. it18032666" userId="S::it18032666@my.sliit.lk::8bedbe07-e535-41e7-9f9d-682c98a65af4" providerId="AD" clId="Web-{D089B29F-107A-0000-8193-4A96FAA71511}" dt="2021-03-09T10:08:04.609" v="7" actId="20577"/>
          <ac:spMkLst>
            <pc:docMk/>
            <pc:sldMk cId="1862692817" sldId="344"/>
            <ac:spMk id="4" creationId="{CD8A650D-B2FB-4057-B982-4574B7FF5F5E}"/>
          </ac:spMkLst>
        </pc:spChg>
      </pc:sldChg>
      <pc:sldChg chg="modSp">
        <pc:chgData name="Wishvajith B.L.D.V. it18032666" userId="S::it18032666@my.sliit.lk::8bedbe07-e535-41e7-9f9d-682c98a65af4" providerId="AD" clId="Web-{D089B29F-107A-0000-8193-4A96FAA71511}" dt="2021-03-09T10:14:29.256" v="76" actId="1076"/>
        <pc:sldMkLst>
          <pc:docMk/>
          <pc:sldMk cId="109118018" sldId="346"/>
        </pc:sldMkLst>
        <pc:spChg chg="mod">
          <ac:chgData name="Wishvajith B.L.D.V. it18032666" userId="S::it18032666@my.sliit.lk::8bedbe07-e535-41e7-9f9d-682c98a65af4" providerId="AD" clId="Web-{D089B29F-107A-0000-8193-4A96FAA71511}" dt="2021-03-09T10:14:29.256" v="76" actId="1076"/>
          <ac:spMkLst>
            <pc:docMk/>
            <pc:sldMk cId="109118018" sldId="346"/>
            <ac:spMk id="2" creationId="{40E6B476-40B7-CE44-81B3-9AA0D9E7CC05}"/>
          </ac:spMkLst>
        </pc:spChg>
      </pc:sldChg>
      <pc:sldChg chg="modSp">
        <pc:chgData name="Wishvajith B.L.D.V. it18032666" userId="S::it18032666@my.sliit.lk::8bedbe07-e535-41e7-9f9d-682c98a65af4" providerId="AD" clId="Web-{D089B29F-107A-0000-8193-4A96FAA71511}" dt="2021-03-09T10:25:38.548" v="148" actId="20577"/>
        <pc:sldMkLst>
          <pc:docMk/>
          <pc:sldMk cId="1283738048" sldId="352"/>
        </pc:sldMkLst>
        <pc:spChg chg="mod">
          <ac:chgData name="Wishvajith B.L.D.V. it18032666" userId="S::it18032666@my.sliit.lk::8bedbe07-e535-41e7-9f9d-682c98a65af4" providerId="AD" clId="Web-{D089B29F-107A-0000-8193-4A96FAA71511}" dt="2021-03-09T10:25:38.548" v="148" actId="20577"/>
          <ac:spMkLst>
            <pc:docMk/>
            <pc:sldMk cId="1283738048" sldId="352"/>
            <ac:spMk id="3" creationId="{9C1D22AB-56A3-4290-B49B-44D4A1039C0D}"/>
          </ac:spMkLst>
        </pc:spChg>
      </pc:sldChg>
      <pc:sldChg chg="modSp">
        <pc:chgData name="Wishvajith B.L.D.V. it18032666" userId="S::it18032666@my.sliit.lk::8bedbe07-e535-41e7-9f9d-682c98a65af4" providerId="AD" clId="Web-{D089B29F-107A-0000-8193-4A96FAA71511}" dt="2021-03-09T10:39:48.859" v="225" actId="1076"/>
        <pc:sldMkLst>
          <pc:docMk/>
          <pc:sldMk cId="1193006676" sldId="353"/>
        </pc:sldMkLst>
        <pc:spChg chg="mod">
          <ac:chgData name="Wishvajith B.L.D.V. it18032666" userId="S::it18032666@my.sliit.lk::8bedbe07-e535-41e7-9f9d-682c98a65af4" providerId="AD" clId="Web-{D089B29F-107A-0000-8193-4A96FAA71511}" dt="2021-03-09T10:39:48.859" v="225" actId="1076"/>
          <ac:spMkLst>
            <pc:docMk/>
            <pc:sldMk cId="1193006676" sldId="353"/>
            <ac:spMk id="2" creationId="{40E6B476-40B7-CE44-81B3-9AA0D9E7CC05}"/>
          </ac:spMkLst>
        </pc:spChg>
        <pc:spChg chg="mod">
          <ac:chgData name="Wishvajith B.L.D.V. it18032666" userId="S::it18032666@my.sliit.lk::8bedbe07-e535-41e7-9f9d-682c98a65af4" providerId="AD" clId="Web-{D089B29F-107A-0000-8193-4A96FAA71511}" dt="2021-03-09T10:39:41.750" v="224" actId="1076"/>
          <ac:spMkLst>
            <pc:docMk/>
            <pc:sldMk cId="1193006676" sldId="353"/>
            <ac:spMk id="3" creationId="{606CBA54-ECB0-445C-95DB-EA32EE496C17}"/>
          </ac:spMkLst>
        </pc:spChg>
      </pc:sldChg>
      <pc:sldChg chg="modSp">
        <pc:chgData name="Wishvajith B.L.D.V. it18032666" userId="S::it18032666@my.sliit.lk::8bedbe07-e535-41e7-9f9d-682c98a65af4" providerId="AD" clId="Web-{D089B29F-107A-0000-8193-4A96FAA71511}" dt="2021-03-09T10:13:22.630" v="69" actId="1076"/>
        <pc:sldMkLst>
          <pc:docMk/>
          <pc:sldMk cId="2973756457" sldId="354"/>
        </pc:sldMkLst>
        <pc:spChg chg="mod">
          <ac:chgData name="Wishvajith B.L.D.V. it18032666" userId="S::it18032666@my.sliit.lk::8bedbe07-e535-41e7-9f9d-682c98a65af4" providerId="AD" clId="Web-{D089B29F-107A-0000-8193-4A96FAA71511}" dt="2021-03-09T10:13:22.630" v="69" actId="1076"/>
          <ac:spMkLst>
            <pc:docMk/>
            <pc:sldMk cId="2973756457" sldId="354"/>
            <ac:spMk id="3" creationId="{606CBA54-ECB0-445C-95DB-EA32EE496C17}"/>
          </ac:spMkLst>
        </pc:spChg>
        <pc:spChg chg="mod">
          <ac:chgData name="Wishvajith B.L.D.V. it18032666" userId="S::it18032666@my.sliit.lk::8bedbe07-e535-41e7-9f9d-682c98a65af4" providerId="AD" clId="Web-{D089B29F-107A-0000-8193-4A96FAA71511}" dt="2021-03-09T10:12:58.067" v="66" actId="1076"/>
          <ac:spMkLst>
            <pc:docMk/>
            <pc:sldMk cId="2973756457" sldId="354"/>
            <ac:spMk id="4" creationId="{CD8A650D-B2FB-4057-B982-4574B7FF5F5E}"/>
          </ac:spMkLst>
        </pc:spChg>
      </pc:sldChg>
      <pc:sldChg chg="modSp">
        <pc:chgData name="Wishvajith B.L.D.V. it18032666" userId="S::it18032666@my.sliit.lk::8bedbe07-e535-41e7-9f9d-682c98a65af4" providerId="AD" clId="Web-{D089B29F-107A-0000-8193-4A96FAA71511}" dt="2021-03-09T10:40:16.204" v="230" actId="1076"/>
        <pc:sldMkLst>
          <pc:docMk/>
          <pc:sldMk cId="280530176" sldId="357"/>
        </pc:sldMkLst>
        <pc:spChg chg="mod">
          <ac:chgData name="Wishvajith B.L.D.V. it18032666" userId="S::it18032666@my.sliit.lk::8bedbe07-e535-41e7-9f9d-682c98a65af4" providerId="AD" clId="Web-{D089B29F-107A-0000-8193-4A96FAA71511}" dt="2021-03-09T10:40:10.125" v="229" actId="1076"/>
          <ac:spMkLst>
            <pc:docMk/>
            <pc:sldMk cId="280530176" sldId="357"/>
            <ac:spMk id="3" creationId="{606CBA54-ECB0-445C-95DB-EA32EE496C17}"/>
          </ac:spMkLst>
        </pc:spChg>
        <pc:spChg chg="mod">
          <ac:chgData name="Wishvajith B.L.D.V. it18032666" userId="S::it18032666@my.sliit.lk::8bedbe07-e535-41e7-9f9d-682c98a65af4" providerId="AD" clId="Web-{D089B29F-107A-0000-8193-4A96FAA71511}" dt="2021-03-09T10:40:16.204" v="230" actId="1076"/>
          <ac:spMkLst>
            <pc:docMk/>
            <pc:sldMk cId="280530176" sldId="357"/>
            <ac:spMk id="4" creationId="{CD8A650D-B2FB-4057-B982-4574B7FF5F5E}"/>
          </ac:spMkLst>
        </pc:spChg>
      </pc:sldChg>
      <pc:sldChg chg="modSp add replId">
        <pc:chgData name="Wishvajith B.L.D.V. it18032666" userId="S::it18032666@my.sliit.lk::8bedbe07-e535-41e7-9f9d-682c98a65af4" providerId="AD" clId="Web-{D089B29F-107A-0000-8193-4A96FAA71511}" dt="2021-03-09T10:10:41.143" v="43" actId="1076"/>
        <pc:sldMkLst>
          <pc:docMk/>
          <pc:sldMk cId="2124419282" sldId="358"/>
        </pc:sldMkLst>
        <pc:spChg chg="mod">
          <ac:chgData name="Wishvajith B.L.D.V. it18032666" userId="S::it18032666@my.sliit.lk::8bedbe07-e535-41e7-9f9d-682c98a65af4" providerId="AD" clId="Web-{D089B29F-107A-0000-8193-4A96FAA71511}" dt="2021-03-09T10:10:33.705" v="42" actId="1076"/>
          <ac:spMkLst>
            <pc:docMk/>
            <pc:sldMk cId="2124419282" sldId="358"/>
            <ac:spMk id="3" creationId="{606CBA54-ECB0-445C-95DB-EA32EE496C17}"/>
          </ac:spMkLst>
        </pc:spChg>
        <pc:spChg chg="mod">
          <ac:chgData name="Wishvajith B.L.D.V. it18032666" userId="S::it18032666@my.sliit.lk::8bedbe07-e535-41e7-9f9d-682c98a65af4" providerId="AD" clId="Web-{D089B29F-107A-0000-8193-4A96FAA71511}" dt="2021-03-09T10:10:41.143" v="43" actId="1076"/>
          <ac:spMkLst>
            <pc:docMk/>
            <pc:sldMk cId="2124419282" sldId="358"/>
            <ac:spMk id="4" creationId="{CD8A650D-B2FB-4057-B982-4574B7FF5F5E}"/>
          </ac:spMkLst>
        </pc:spChg>
      </pc:sldChg>
      <pc:sldChg chg="delSp modSp add replId">
        <pc:chgData name="Wishvajith B.L.D.V. it18032666" userId="S::it18032666@my.sliit.lk::8bedbe07-e535-41e7-9f9d-682c98a65af4" providerId="AD" clId="Web-{D089B29F-107A-0000-8193-4A96FAA71511}" dt="2021-03-09T10:11:45.800" v="53" actId="20577"/>
        <pc:sldMkLst>
          <pc:docMk/>
          <pc:sldMk cId="3755934048" sldId="359"/>
        </pc:sldMkLst>
        <pc:spChg chg="mod">
          <ac:chgData name="Wishvajith B.L.D.V. it18032666" userId="S::it18032666@my.sliit.lk::8bedbe07-e535-41e7-9f9d-682c98a65af4" providerId="AD" clId="Web-{D089B29F-107A-0000-8193-4A96FAA71511}" dt="2021-03-09T10:11:45.800" v="53" actId="20577"/>
          <ac:spMkLst>
            <pc:docMk/>
            <pc:sldMk cId="3755934048" sldId="359"/>
            <ac:spMk id="2" creationId="{40E6B476-40B7-CE44-81B3-9AA0D9E7CC05}"/>
          </ac:spMkLst>
        </pc:spChg>
        <pc:picChg chg="del">
          <ac:chgData name="Wishvajith B.L.D.V. it18032666" userId="S::it18032666@my.sliit.lk::8bedbe07-e535-41e7-9f9d-682c98a65af4" providerId="AD" clId="Web-{D089B29F-107A-0000-8193-4A96FAA71511}" dt="2021-03-09T10:11:30.644" v="48"/>
          <ac:picMkLst>
            <pc:docMk/>
            <pc:sldMk cId="3755934048" sldId="359"/>
            <ac:picMk id="3" creationId="{85867512-B160-4423-ABB3-69D118513EDE}"/>
          </ac:picMkLst>
        </pc:picChg>
        <pc:picChg chg="del">
          <ac:chgData name="Wishvajith B.L.D.V. it18032666" userId="S::it18032666@my.sliit.lk::8bedbe07-e535-41e7-9f9d-682c98a65af4" providerId="AD" clId="Web-{D089B29F-107A-0000-8193-4A96FAA71511}" dt="2021-03-09T10:11:26.925" v="46"/>
          <ac:picMkLst>
            <pc:docMk/>
            <pc:sldMk cId="3755934048" sldId="359"/>
            <ac:picMk id="4" creationId="{E25C7B5A-ED38-4E91-A03E-C2C7BEA9D1AE}"/>
          </ac:picMkLst>
        </pc:picChg>
        <pc:picChg chg="del">
          <ac:chgData name="Wishvajith B.L.D.V. it18032666" userId="S::it18032666@my.sliit.lk::8bedbe07-e535-41e7-9f9d-682c98a65af4" providerId="AD" clId="Web-{D089B29F-107A-0000-8193-4A96FAA71511}" dt="2021-03-09T10:11:28.534" v="47"/>
          <ac:picMkLst>
            <pc:docMk/>
            <pc:sldMk cId="3755934048" sldId="359"/>
            <ac:picMk id="11" creationId="{B6464875-8CFB-413D-A306-A0CFFD5FF742}"/>
          </ac:picMkLst>
        </pc:picChg>
        <pc:picChg chg="del">
          <ac:chgData name="Wishvajith B.L.D.V. it18032666" userId="S::it18032666@my.sliit.lk::8bedbe07-e535-41e7-9f9d-682c98a65af4" providerId="AD" clId="Web-{D089B29F-107A-0000-8193-4A96FAA71511}" dt="2021-03-09T10:11:24.878" v="45"/>
          <ac:picMkLst>
            <pc:docMk/>
            <pc:sldMk cId="3755934048" sldId="359"/>
            <ac:picMk id="13" creationId="{04690EB3-B418-43EF-9FAB-D97D48BC3BD6}"/>
          </ac:picMkLst>
        </pc:picChg>
      </pc:sldChg>
    </pc:docChg>
  </pc:docChgLst>
  <pc:docChgLst>
    <pc:chgData name="it18034400@my.sliit.lk" userId="b5224bbf-3f07-41e9-870f-8428b763ea44" providerId="ADAL" clId="{CEFA3FBA-F3A0-441F-A69F-0C00065DDABF}"/>
    <pc:docChg chg="undo redo custSel addSld delSld modSld sldOrd delMainMaster">
      <pc:chgData name="it18034400@my.sliit.lk" userId="b5224bbf-3f07-41e9-870f-8428b763ea44" providerId="ADAL" clId="{CEFA3FBA-F3A0-441F-A69F-0C00065DDABF}" dt="2021-03-10T08:13:44.273" v="9721"/>
      <pc:docMkLst>
        <pc:docMk/>
      </pc:docMkLst>
      <pc:sldChg chg="addSp modSp mod">
        <pc:chgData name="it18034400@my.sliit.lk" userId="b5224bbf-3f07-41e9-870f-8428b763ea44" providerId="ADAL" clId="{CEFA3FBA-F3A0-441F-A69F-0C00065DDABF}" dt="2021-03-10T02:13:45.380" v="8267" actId="1076"/>
        <pc:sldMkLst>
          <pc:docMk/>
          <pc:sldMk cId="0" sldId="256"/>
        </pc:sldMkLst>
        <pc:spChg chg="add mod">
          <ac:chgData name="it18034400@my.sliit.lk" userId="b5224bbf-3f07-41e9-870f-8428b763ea44" providerId="ADAL" clId="{CEFA3FBA-F3A0-441F-A69F-0C00065DDABF}" dt="2021-03-09T00:53:11.723" v="1801" actId="20577"/>
          <ac:spMkLst>
            <pc:docMk/>
            <pc:sldMk cId="0" sldId="256"/>
            <ac:spMk id="3" creationId="{A111451A-F118-4FAF-95BA-1F21D3B177B4}"/>
          </ac:spMkLst>
        </pc:spChg>
        <pc:spChg chg="mod">
          <ac:chgData name="it18034400@my.sliit.lk" userId="b5224bbf-3f07-41e9-870f-8428b763ea44" providerId="ADAL" clId="{CEFA3FBA-F3A0-441F-A69F-0C00065DDABF}" dt="2021-03-08T14:51:43.267" v="43" actId="20577"/>
          <ac:spMkLst>
            <pc:docMk/>
            <pc:sldMk cId="0" sldId="256"/>
            <ac:spMk id="1884" creationId="{00000000-0000-0000-0000-000000000000}"/>
          </ac:spMkLst>
        </pc:spChg>
        <pc:spChg chg="mod">
          <ac:chgData name="it18034400@my.sliit.lk" userId="b5224bbf-3f07-41e9-870f-8428b763ea44" providerId="ADAL" clId="{CEFA3FBA-F3A0-441F-A69F-0C00065DDABF}" dt="2021-03-08T14:51:52.393" v="51" actId="20577"/>
          <ac:spMkLst>
            <pc:docMk/>
            <pc:sldMk cId="0" sldId="256"/>
            <ac:spMk id="1885" creationId="{00000000-0000-0000-0000-000000000000}"/>
          </ac:spMkLst>
        </pc:spChg>
        <pc:grpChg chg="add mod">
          <ac:chgData name="it18034400@my.sliit.lk" userId="b5224bbf-3f07-41e9-870f-8428b763ea44" providerId="ADAL" clId="{CEFA3FBA-F3A0-441F-A69F-0C00065DDABF}" dt="2021-03-09T00:53:01.003" v="1786" actId="1076"/>
          <ac:grpSpMkLst>
            <pc:docMk/>
            <pc:sldMk cId="0" sldId="256"/>
            <ac:grpSpMk id="4" creationId="{165B5921-C97B-4425-BC2F-C6B12D5B60AD}"/>
          </ac:grpSpMkLst>
        </pc:grpChg>
        <pc:grpChg chg="mod">
          <ac:chgData name="it18034400@my.sliit.lk" userId="b5224bbf-3f07-41e9-870f-8428b763ea44" providerId="ADAL" clId="{CEFA3FBA-F3A0-441F-A69F-0C00065DDABF}" dt="2021-03-10T02:13:45.380" v="8267" actId="1076"/>
          <ac:grpSpMkLst>
            <pc:docMk/>
            <pc:sldMk cId="0" sldId="256"/>
            <ac:grpSpMk id="1690" creationId="{00000000-0000-0000-0000-000000000000}"/>
          </ac:grpSpMkLst>
        </pc:grpChg>
        <pc:picChg chg="mod">
          <ac:chgData name="it18034400@my.sliit.lk" userId="b5224bbf-3f07-41e9-870f-8428b763ea44" providerId="ADAL" clId="{CEFA3FBA-F3A0-441F-A69F-0C00065DDABF}" dt="2021-03-08T17:06:22.253" v="455" actId="2085"/>
          <ac:picMkLst>
            <pc:docMk/>
            <pc:sldMk cId="0" sldId="256"/>
            <ac:picMk id="2" creationId="{5E2D3035-0261-4CAC-8E2C-8F7FAD39B940}"/>
          </ac:picMkLst>
        </pc:picChg>
      </pc:sldChg>
      <pc:sldChg chg="addSp delSp modSp mod">
        <pc:chgData name="it18034400@my.sliit.lk" userId="b5224bbf-3f07-41e9-870f-8428b763ea44" providerId="ADAL" clId="{CEFA3FBA-F3A0-441F-A69F-0C00065DDABF}" dt="2021-03-10T07:00:20.791" v="9470" actId="14100"/>
        <pc:sldMkLst>
          <pc:docMk/>
          <pc:sldMk cId="0" sldId="257"/>
        </pc:sldMkLst>
        <pc:spChg chg="add del mod">
          <ac:chgData name="it18034400@my.sliit.lk" userId="b5224bbf-3f07-41e9-870f-8428b763ea44" providerId="ADAL" clId="{CEFA3FBA-F3A0-441F-A69F-0C00065DDABF}" dt="2021-03-10T04:15:30.301" v="8490" actId="478"/>
          <ac:spMkLst>
            <pc:docMk/>
            <pc:sldMk cId="0" sldId="257"/>
            <ac:spMk id="2" creationId="{0F50747E-F589-4363-85CF-FFD3061A651E}"/>
          </ac:spMkLst>
        </pc:spChg>
        <pc:spChg chg="mod">
          <ac:chgData name="it18034400@my.sliit.lk" userId="b5224bbf-3f07-41e9-870f-8428b763ea44" providerId="ADAL" clId="{CEFA3FBA-F3A0-441F-A69F-0C00065DDABF}" dt="2021-03-09T00:52:49.506" v="1785" actId="20577"/>
          <ac:spMkLst>
            <pc:docMk/>
            <pc:sldMk cId="0" sldId="257"/>
            <ac:spMk id="7" creationId="{980E7E17-6113-4B47-9E09-95AD7691CF44}"/>
          </ac:spMkLst>
        </pc:spChg>
        <pc:spChg chg="add del mod">
          <ac:chgData name="it18034400@my.sliit.lk" userId="b5224bbf-3f07-41e9-870f-8428b763ea44" providerId="ADAL" clId="{CEFA3FBA-F3A0-441F-A69F-0C00065DDABF}" dt="2021-03-10T04:16:18.426" v="8530" actId="478"/>
          <ac:spMkLst>
            <pc:docMk/>
            <pc:sldMk cId="0" sldId="257"/>
            <ac:spMk id="8" creationId="{015E8386-29E4-42A9-952A-8DCA52C7A2BF}"/>
          </ac:spMkLst>
        </pc:spChg>
        <pc:spChg chg="add del mod">
          <ac:chgData name="it18034400@my.sliit.lk" userId="b5224bbf-3f07-41e9-870f-8428b763ea44" providerId="ADAL" clId="{CEFA3FBA-F3A0-441F-A69F-0C00065DDABF}" dt="2021-03-10T04:17:32.006" v="8588" actId="11529"/>
          <ac:spMkLst>
            <pc:docMk/>
            <pc:sldMk cId="0" sldId="257"/>
            <ac:spMk id="13" creationId="{36955211-0DB6-4838-87D7-1FCA28DB77A9}"/>
          </ac:spMkLst>
        </pc:spChg>
        <pc:spChg chg="mod">
          <ac:chgData name="it18034400@my.sliit.lk" userId="b5224bbf-3f07-41e9-870f-8428b763ea44" providerId="ADAL" clId="{CEFA3FBA-F3A0-441F-A69F-0C00065DDABF}" dt="2021-03-10T06:59:30.913" v="9460" actId="18245"/>
          <ac:spMkLst>
            <pc:docMk/>
            <pc:sldMk cId="0" sldId="257"/>
            <ac:spMk id="13" creationId="{761AE3CB-D543-4034-A0F4-9A60272FAE63}"/>
          </ac:spMkLst>
        </pc:spChg>
        <pc:spChg chg="mod">
          <ac:chgData name="it18034400@my.sliit.lk" userId="b5224bbf-3f07-41e9-870f-8428b763ea44" providerId="ADAL" clId="{CEFA3FBA-F3A0-441F-A69F-0C00065DDABF}" dt="2021-03-10T06:59:30.913" v="9460" actId="18245"/>
          <ac:spMkLst>
            <pc:docMk/>
            <pc:sldMk cId="0" sldId="257"/>
            <ac:spMk id="17" creationId="{6B7B428C-3F8F-40F9-A1A5-42B642F4782A}"/>
          </ac:spMkLst>
        </pc:spChg>
        <pc:spChg chg="mod">
          <ac:chgData name="it18034400@my.sliit.lk" userId="b5224bbf-3f07-41e9-870f-8428b763ea44" providerId="ADAL" clId="{CEFA3FBA-F3A0-441F-A69F-0C00065DDABF}" dt="2021-03-10T04:17:37.378" v="8589" actId="18245"/>
          <ac:spMkLst>
            <pc:docMk/>
            <pc:sldMk cId="0" sldId="257"/>
            <ac:spMk id="21" creationId="{0D243B8D-0300-4732-BA59-3E6BA22CCDF9}"/>
          </ac:spMkLst>
        </pc:spChg>
        <pc:spChg chg="del">
          <ac:chgData name="it18034400@my.sliit.lk" userId="b5224bbf-3f07-41e9-870f-8428b763ea44" providerId="ADAL" clId="{CEFA3FBA-F3A0-441F-A69F-0C00065DDABF}" dt="2021-03-10T04:13:48.088" v="8419" actId="478"/>
          <ac:spMkLst>
            <pc:docMk/>
            <pc:sldMk cId="0" sldId="257"/>
            <ac:spMk id="24" creationId="{BE4F93EC-FF8A-47F2-A559-B2B043980B5A}"/>
          </ac:spMkLst>
        </pc:spChg>
        <pc:spChg chg="add mod">
          <ac:chgData name="it18034400@my.sliit.lk" userId="b5224bbf-3f07-41e9-870f-8428b763ea44" providerId="ADAL" clId="{CEFA3FBA-F3A0-441F-A69F-0C00065DDABF}" dt="2021-03-10T04:15:25.067" v="8489" actId="20577"/>
          <ac:spMkLst>
            <pc:docMk/>
            <pc:sldMk cId="0" sldId="257"/>
            <ac:spMk id="25" creationId="{F69BEEC3-C228-494F-85F6-E227EDBC603D}"/>
          </ac:spMkLst>
        </pc:spChg>
        <pc:spChg chg="mod">
          <ac:chgData name="it18034400@my.sliit.lk" userId="b5224bbf-3f07-41e9-870f-8428b763ea44" providerId="ADAL" clId="{CEFA3FBA-F3A0-441F-A69F-0C00065DDABF}" dt="2021-03-10T04:16:14.755" v="8529" actId="20577"/>
          <ac:spMkLst>
            <pc:docMk/>
            <pc:sldMk cId="0" sldId="257"/>
            <ac:spMk id="26" creationId="{F691797F-FA71-432D-939E-586472ADBAD5}"/>
          </ac:spMkLst>
        </pc:spChg>
        <pc:spChg chg="mod">
          <ac:chgData name="it18034400@my.sliit.lk" userId="b5224bbf-3f07-41e9-870f-8428b763ea44" providerId="ADAL" clId="{CEFA3FBA-F3A0-441F-A69F-0C00065DDABF}" dt="2021-03-10T04:16:38.412" v="8579" actId="20577"/>
          <ac:spMkLst>
            <pc:docMk/>
            <pc:sldMk cId="0" sldId="257"/>
            <ac:spMk id="27" creationId="{BEFAEA4E-DE05-4419-A429-EC37A8A34F49}"/>
          </ac:spMkLst>
        </pc:spChg>
        <pc:spChg chg="del">
          <ac:chgData name="it18034400@my.sliit.lk" userId="b5224bbf-3f07-41e9-870f-8428b763ea44" providerId="ADAL" clId="{CEFA3FBA-F3A0-441F-A69F-0C00065DDABF}" dt="2021-03-10T04:13:51.229" v="8420" actId="478"/>
          <ac:spMkLst>
            <pc:docMk/>
            <pc:sldMk cId="0" sldId="257"/>
            <ac:spMk id="28" creationId="{B65338EE-4109-410B-81AC-F017CDE060D4}"/>
          </ac:spMkLst>
        </pc:spChg>
        <pc:spChg chg="mod">
          <ac:chgData name="it18034400@my.sliit.lk" userId="b5224bbf-3f07-41e9-870f-8428b763ea44" providerId="ADAL" clId="{CEFA3FBA-F3A0-441F-A69F-0C00065DDABF}" dt="2021-03-10T04:17:37.378" v="8589" actId="18245"/>
          <ac:spMkLst>
            <pc:docMk/>
            <pc:sldMk cId="0" sldId="257"/>
            <ac:spMk id="30" creationId="{01EE0466-5F79-44E9-9EE6-BEE3F49A4585}"/>
          </ac:spMkLst>
        </pc:spChg>
        <pc:spChg chg="mod">
          <ac:chgData name="it18034400@my.sliit.lk" userId="b5224bbf-3f07-41e9-870f-8428b763ea44" providerId="ADAL" clId="{CEFA3FBA-F3A0-441F-A69F-0C00065DDABF}" dt="2021-03-10T06:59:15.475" v="9457"/>
          <ac:spMkLst>
            <pc:docMk/>
            <pc:sldMk cId="0" sldId="257"/>
            <ac:spMk id="30" creationId="{FF6FA425-BF7E-49C8-8D87-EA54178F5CA6}"/>
          </ac:spMkLst>
        </pc:spChg>
        <pc:spChg chg="mod">
          <ac:chgData name="it18034400@my.sliit.lk" userId="b5224bbf-3f07-41e9-870f-8428b763ea44" providerId="ADAL" clId="{CEFA3FBA-F3A0-441F-A69F-0C00065DDABF}" dt="2021-03-10T06:59:15.475" v="9457"/>
          <ac:spMkLst>
            <pc:docMk/>
            <pc:sldMk cId="0" sldId="257"/>
            <ac:spMk id="31" creationId="{6787718F-C50E-49B7-890E-5DC02C6A6B16}"/>
          </ac:spMkLst>
        </pc:spChg>
        <pc:spChg chg="mod">
          <ac:chgData name="it18034400@my.sliit.lk" userId="b5224bbf-3f07-41e9-870f-8428b763ea44" providerId="ADAL" clId="{CEFA3FBA-F3A0-441F-A69F-0C00065DDABF}" dt="2021-03-10T04:18:48.254" v="8602"/>
          <ac:spMkLst>
            <pc:docMk/>
            <pc:sldMk cId="0" sldId="257"/>
            <ac:spMk id="34" creationId="{C120E92B-B5B2-4EE0-A139-96CE919E9607}"/>
          </ac:spMkLst>
        </pc:spChg>
        <pc:spChg chg="mod">
          <ac:chgData name="it18034400@my.sliit.lk" userId="b5224bbf-3f07-41e9-870f-8428b763ea44" providerId="ADAL" clId="{CEFA3FBA-F3A0-441F-A69F-0C00065DDABF}" dt="2021-03-10T04:18:48.254" v="8602"/>
          <ac:spMkLst>
            <pc:docMk/>
            <pc:sldMk cId="0" sldId="257"/>
            <ac:spMk id="35" creationId="{AF71D2E3-6915-42F8-9B38-0C8A0B2379DB}"/>
          </ac:spMkLst>
        </pc:spChg>
        <pc:spChg chg="mod">
          <ac:chgData name="it18034400@my.sliit.lk" userId="b5224bbf-3f07-41e9-870f-8428b763ea44" providerId="ADAL" clId="{CEFA3FBA-F3A0-441F-A69F-0C00065DDABF}" dt="2021-03-10T04:24:29.529" v="8976" actId="1076"/>
          <ac:spMkLst>
            <pc:docMk/>
            <pc:sldMk cId="0" sldId="257"/>
            <ac:spMk id="37" creationId="{6AB36CCC-AD18-4405-AA0D-6D3F3D0F09FA}"/>
          </ac:spMkLst>
        </pc:spChg>
        <pc:spChg chg="mod">
          <ac:chgData name="it18034400@my.sliit.lk" userId="b5224bbf-3f07-41e9-870f-8428b763ea44" providerId="ADAL" clId="{CEFA3FBA-F3A0-441F-A69F-0C00065DDABF}" dt="2021-03-10T04:19:40.809" v="8608"/>
          <ac:spMkLst>
            <pc:docMk/>
            <pc:sldMk cId="0" sldId="257"/>
            <ac:spMk id="38" creationId="{4E021626-BC5E-4D81-A113-B87EE6565E98}"/>
          </ac:spMkLst>
        </pc:spChg>
        <pc:spChg chg="mod">
          <ac:chgData name="it18034400@my.sliit.lk" userId="b5224bbf-3f07-41e9-870f-8428b763ea44" providerId="ADAL" clId="{CEFA3FBA-F3A0-441F-A69F-0C00065DDABF}" dt="2021-03-10T04:24:49.001" v="8982" actId="20577"/>
          <ac:spMkLst>
            <pc:docMk/>
            <pc:sldMk cId="0" sldId="257"/>
            <ac:spMk id="40" creationId="{74568B65-21E1-48C0-9E4F-2C1DD87E77C0}"/>
          </ac:spMkLst>
        </pc:spChg>
        <pc:spChg chg="mod">
          <ac:chgData name="it18034400@my.sliit.lk" userId="b5224bbf-3f07-41e9-870f-8428b763ea44" providerId="ADAL" clId="{CEFA3FBA-F3A0-441F-A69F-0C00065DDABF}" dt="2021-03-10T04:24:42.424" v="8979"/>
          <ac:spMkLst>
            <pc:docMk/>
            <pc:sldMk cId="0" sldId="257"/>
            <ac:spMk id="41" creationId="{4AD55EBB-4F2E-4526-95FB-8836AEBBFD75}"/>
          </ac:spMkLst>
        </pc:spChg>
        <pc:spChg chg="mod">
          <ac:chgData name="it18034400@my.sliit.lk" userId="b5224bbf-3f07-41e9-870f-8428b763ea44" providerId="ADAL" clId="{CEFA3FBA-F3A0-441F-A69F-0C00065DDABF}" dt="2021-03-10T04:28:17.788" v="9001"/>
          <ac:spMkLst>
            <pc:docMk/>
            <pc:sldMk cId="0" sldId="257"/>
            <ac:spMk id="43" creationId="{F697A224-2557-4E39-866E-A64710080DD4}"/>
          </ac:spMkLst>
        </pc:spChg>
        <pc:spChg chg="mod">
          <ac:chgData name="it18034400@my.sliit.lk" userId="b5224bbf-3f07-41e9-870f-8428b763ea44" providerId="ADAL" clId="{CEFA3FBA-F3A0-441F-A69F-0C00065DDABF}" dt="2021-03-10T04:28:17.788" v="9001"/>
          <ac:spMkLst>
            <pc:docMk/>
            <pc:sldMk cId="0" sldId="257"/>
            <ac:spMk id="44" creationId="{C77160FB-697A-4E28-A34D-9F2C3035389A}"/>
          </ac:spMkLst>
        </pc:spChg>
        <pc:spChg chg="mod">
          <ac:chgData name="it18034400@my.sliit.lk" userId="b5224bbf-3f07-41e9-870f-8428b763ea44" providerId="ADAL" clId="{CEFA3FBA-F3A0-441F-A69F-0C00065DDABF}" dt="2021-03-08T15:16:03.553" v="129" actId="20577"/>
          <ac:spMkLst>
            <pc:docMk/>
            <pc:sldMk cId="0" sldId="257"/>
            <ac:spMk id="1890" creationId="{00000000-0000-0000-0000-000000000000}"/>
          </ac:spMkLst>
        </pc:spChg>
        <pc:spChg chg="mod">
          <ac:chgData name="it18034400@my.sliit.lk" userId="b5224bbf-3f07-41e9-870f-8428b763ea44" providerId="ADAL" clId="{CEFA3FBA-F3A0-441F-A69F-0C00065DDABF}" dt="2021-03-08T15:16:09.978" v="146" actId="20577"/>
          <ac:spMkLst>
            <pc:docMk/>
            <pc:sldMk cId="0" sldId="257"/>
            <ac:spMk id="1891" creationId="{00000000-0000-0000-0000-000000000000}"/>
          </ac:spMkLst>
        </pc:spChg>
        <pc:grpChg chg="add mod">
          <ac:chgData name="it18034400@my.sliit.lk" userId="b5224bbf-3f07-41e9-870f-8428b763ea44" providerId="ADAL" clId="{CEFA3FBA-F3A0-441F-A69F-0C00065DDABF}" dt="2021-03-08T17:08:24.800" v="511" actId="1076"/>
          <ac:grpSpMkLst>
            <pc:docMk/>
            <pc:sldMk cId="0" sldId="257"/>
            <ac:grpSpMk id="5" creationId="{300B936E-198E-433D-8C6D-E24181AC1B93}"/>
          </ac:grpSpMkLst>
        </pc:grpChg>
        <pc:grpChg chg="mod">
          <ac:chgData name="it18034400@my.sliit.lk" userId="b5224bbf-3f07-41e9-870f-8428b763ea44" providerId="ADAL" clId="{CEFA3FBA-F3A0-441F-A69F-0C00065DDABF}" dt="2021-03-10T06:59:46.300" v="9466" actId="1076"/>
          <ac:grpSpMkLst>
            <pc:docMk/>
            <pc:sldMk cId="0" sldId="257"/>
            <ac:grpSpMk id="9" creationId="{75F30118-4A01-4A30-8C25-60E5B4643B72}"/>
          </ac:grpSpMkLst>
        </pc:grpChg>
        <pc:grpChg chg="del mod">
          <ac:chgData name="it18034400@my.sliit.lk" userId="b5224bbf-3f07-41e9-870f-8428b763ea44" providerId="ADAL" clId="{CEFA3FBA-F3A0-441F-A69F-0C00065DDABF}" dt="2021-03-10T04:18:47.564" v="8601" actId="478"/>
          <ac:grpSpMkLst>
            <pc:docMk/>
            <pc:sldMk cId="0" sldId="257"/>
            <ac:grpSpMk id="17" creationId="{5B520D86-2422-405D-95AB-E594F526188E}"/>
          </ac:grpSpMkLst>
        </pc:grpChg>
        <pc:grpChg chg="add mod">
          <ac:chgData name="it18034400@my.sliit.lk" userId="b5224bbf-3f07-41e9-870f-8428b763ea44" providerId="ADAL" clId="{CEFA3FBA-F3A0-441F-A69F-0C00065DDABF}" dt="2021-03-10T07:00:11.505" v="9469" actId="1076"/>
          <ac:grpSpMkLst>
            <pc:docMk/>
            <pc:sldMk cId="0" sldId="257"/>
            <ac:grpSpMk id="29" creationId="{3D23C7AE-B141-47CD-90A9-63538AD75B3D}"/>
          </ac:grpSpMkLst>
        </pc:grpChg>
        <pc:grpChg chg="add mod">
          <ac:chgData name="it18034400@my.sliit.lk" userId="b5224bbf-3f07-41e9-870f-8428b763ea44" providerId="ADAL" clId="{CEFA3FBA-F3A0-441F-A69F-0C00065DDABF}" dt="2021-03-10T07:00:20.791" v="9470" actId="14100"/>
          <ac:grpSpMkLst>
            <pc:docMk/>
            <pc:sldMk cId="0" sldId="257"/>
            <ac:grpSpMk id="33" creationId="{FA6F7A4A-5B19-4EAE-ABBC-2A6F08AD148F}"/>
          </ac:grpSpMkLst>
        </pc:grpChg>
        <pc:grpChg chg="add del mod">
          <ac:chgData name="it18034400@my.sliit.lk" userId="b5224bbf-3f07-41e9-870f-8428b763ea44" providerId="ADAL" clId="{CEFA3FBA-F3A0-441F-A69F-0C00065DDABF}" dt="2021-03-10T04:24:40.555" v="8978" actId="478"/>
          <ac:grpSpMkLst>
            <pc:docMk/>
            <pc:sldMk cId="0" sldId="257"/>
            <ac:grpSpMk id="36" creationId="{004DA7C0-130D-4656-B7F0-C40CCB491801}"/>
          </ac:grpSpMkLst>
        </pc:grpChg>
        <pc:grpChg chg="add del mod">
          <ac:chgData name="it18034400@my.sliit.lk" userId="b5224bbf-3f07-41e9-870f-8428b763ea44" providerId="ADAL" clId="{CEFA3FBA-F3A0-441F-A69F-0C00065DDABF}" dt="2021-03-10T04:28:17.028" v="9000" actId="478"/>
          <ac:grpSpMkLst>
            <pc:docMk/>
            <pc:sldMk cId="0" sldId="257"/>
            <ac:grpSpMk id="39" creationId="{025E8710-4982-4B4D-9203-769E4B0C9151}"/>
          </ac:grpSpMkLst>
        </pc:grpChg>
        <pc:grpChg chg="add mod">
          <ac:chgData name="it18034400@my.sliit.lk" userId="b5224bbf-3f07-41e9-870f-8428b763ea44" providerId="ADAL" clId="{CEFA3FBA-F3A0-441F-A69F-0C00065DDABF}" dt="2021-03-10T04:28:27.995" v="9003" actId="14100"/>
          <ac:grpSpMkLst>
            <pc:docMk/>
            <pc:sldMk cId="0" sldId="257"/>
            <ac:grpSpMk id="42" creationId="{40D8310B-3A7F-4176-8085-868A482CA8AC}"/>
          </ac:grpSpMkLst>
        </pc:grpChg>
        <pc:graphicFrameChg chg="add del mod">
          <ac:chgData name="it18034400@my.sliit.lk" userId="b5224bbf-3f07-41e9-870f-8428b763ea44" providerId="ADAL" clId="{CEFA3FBA-F3A0-441F-A69F-0C00065DDABF}" dt="2021-03-10T06:59:30.913" v="9460" actId="18245"/>
          <ac:graphicFrameMkLst>
            <pc:docMk/>
            <pc:sldMk cId="0" sldId="257"/>
            <ac:graphicFrameMk id="8" creationId="{8C6586E5-BD2F-4797-9342-28B6435D41F6}"/>
          </ac:graphicFrameMkLst>
        </pc:graphicFrameChg>
        <pc:graphicFrameChg chg="add del mod">
          <ac:chgData name="it18034400@my.sliit.lk" userId="b5224bbf-3f07-41e9-870f-8428b763ea44" providerId="ADAL" clId="{CEFA3FBA-F3A0-441F-A69F-0C00065DDABF}" dt="2021-03-10T04:17:37.378" v="8589" actId="18245"/>
          <ac:graphicFrameMkLst>
            <pc:docMk/>
            <pc:sldMk cId="0" sldId="257"/>
            <ac:graphicFrameMk id="9" creationId="{DE104613-42FC-48B5-B0A5-0B458EA76040}"/>
          </ac:graphicFrameMkLst>
        </pc:graphicFrameChg>
        <pc:picChg chg="del">
          <ac:chgData name="it18034400@my.sliit.lk" userId="b5224bbf-3f07-41e9-870f-8428b763ea44" providerId="ADAL" clId="{CEFA3FBA-F3A0-441F-A69F-0C00065DDABF}" dt="2021-03-10T06:59:27.730" v="9459" actId="12084"/>
          <ac:picMkLst>
            <pc:docMk/>
            <pc:sldMk cId="0" sldId="257"/>
            <ac:picMk id="2" creationId="{761AE3CB-D543-4034-A0F4-9A60272FAE63}"/>
          </ac:picMkLst>
        </pc:picChg>
        <pc:picChg chg="add del mod">
          <ac:chgData name="it18034400@my.sliit.lk" userId="b5224bbf-3f07-41e9-870f-8428b763ea44" providerId="ADAL" clId="{CEFA3FBA-F3A0-441F-A69F-0C00065DDABF}" dt="2021-03-08T17:07:37.709" v="502" actId="478"/>
          <ac:picMkLst>
            <pc:docMk/>
            <pc:sldMk cId="0" sldId="257"/>
            <ac:picMk id="4" creationId="{45004A13-F714-4354-BF43-A8CC2DF5DF75}"/>
          </ac:picMkLst>
        </pc:picChg>
        <pc:picChg chg="mod">
          <ac:chgData name="it18034400@my.sliit.lk" userId="b5224bbf-3f07-41e9-870f-8428b763ea44" providerId="ADAL" clId="{CEFA3FBA-F3A0-441F-A69F-0C00065DDABF}" dt="2021-03-08T17:07:46.750" v="503"/>
          <ac:picMkLst>
            <pc:docMk/>
            <pc:sldMk cId="0" sldId="257"/>
            <ac:picMk id="6" creationId="{748585D8-8D56-4277-AE01-1577FE5D6F5C}"/>
          </ac:picMkLst>
        </pc:picChg>
        <pc:picChg chg="add del mod">
          <ac:chgData name="it18034400@my.sliit.lk" userId="b5224bbf-3f07-41e9-870f-8428b763ea44" providerId="ADAL" clId="{CEFA3FBA-F3A0-441F-A69F-0C00065DDABF}" dt="2021-03-10T04:17:20.773" v="8584" actId="12084"/>
          <ac:picMkLst>
            <pc:docMk/>
            <pc:sldMk cId="0" sldId="257"/>
            <ac:picMk id="29" creationId="{0D243B8D-0300-4732-BA59-3E6BA22CCDF9}"/>
          </ac:picMkLst>
        </pc:picChg>
      </pc:sldChg>
      <pc:sldChg chg="addSp delSp modSp mod">
        <pc:chgData name="it18034400@my.sliit.lk" userId="b5224bbf-3f07-41e9-870f-8428b763ea44" providerId="ADAL" clId="{CEFA3FBA-F3A0-441F-A69F-0C00065DDABF}" dt="2021-03-10T04:23:50.146" v="8973" actId="20577"/>
        <pc:sldMkLst>
          <pc:docMk/>
          <pc:sldMk cId="0" sldId="258"/>
        </pc:sldMkLst>
        <pc:spChg chg="add del mod">
          <ac:chgData name="it18034400@my.sliit.lk" userId="b5224bbf-3f07-41e9-870f-8428b763ea44" providerId="ADAL" clId="{CEFA3FBA-F3A0-441F-A69F-0C00065DDABF}" dt="2021-03-10T04:20:59.419" v="8677" actId="20577"/>
          <ac:spMkLst>
            <pc:docMk/>
            <pc:sldMk cId="0" sldId="258"/>
            <ac:spMk id="3" creationId="{34661D50-42A0-4E94-91F9-C90151956FD4}"/>
          </ac:spMkLst>
        </pc:spChg>
        <pc:spChg chg="mod">
          <ac:chgData name="it18034400@my.sliit.lk" userId="b5224bbf-3f07-41e9-870f-8428b763ea44" providerId="ADAL" clId="{CEFA3FBA-F3A0-441F-A69F-0C00065DDABF}" dt="2021-03-09T00:52:41.984" v="1772" actId="20577"/>
          <ac:spMkLst>
            <pc:docMk/>
            <pc:sldMk cId="0" sldId="258"/>
            <ac:spMk id="259" creationId="{A90029EE-FB5A-4D60-BFFD-91B12DD4703A}"/>
          </ac:spMkLst>
        </pc:spChg>
        <pc:spChg chg="del">
          <ac:chgData name="it18034400@my.sliit.lk" userId="b5224bbf-3f07-41e9-870f-8428b763ea44" providerId="ADAL" clId="{CEFA3FBA-F3A0-441F-A69F-0C00065DDABF}" dt="2021-03-10T04:20:37.030" v="8623" actId="478"/>
          <ac:spMkLst>
            <pc:docMk/>
            <pc:sldMk cId="0" sldId="258"/>
            <ac:spMk id="2139" creationId="{00000000-0000-0000-0000-000000000000}"/>
          </ac:spMkLst>
        </pc:spChg>
        <pc:spChg chg="mod">
          <ac:chgData name="it18034400@my.sliit.lk" userId="b5224bbf-3f07-41e9-870f-8428b763ea44" providerId="ADAL" clId="{CEFA3FBA-F3A0-441F-A69F-0C00065DDABF}" dt="2021-03-10T04:20:33.460" v="8622" actId="20577"/>
          <ac:spMkLst>
            <pc:docMk/>
            <pc:sldMk cId="0" sldId="258"/>
            <ac:spMk id="2140" creationId="{00000000-0000-0000-0000-000000000000}"/>
          </ac:spMkLst>
        </pc:spChg>
        <pc:spChg chg="mod">
          <ac:chgData name="it18034400@my.sliit.lk" userId="b5224bbf-3f07-41e9-870f-8428b763ea44" providerId="ADAL" clId="{CEFA3FBA-F3A0-441F-A69F-0C00065DDABF}" dt="2021-03-10T04:21:49.803" v="8733" actId="20577"/>
          <ac:spMkLst>
            <pc:docMk/>
            <pc:sldMk cId="0" sldId="258"/>
            <ac:spMk id="2141" creationId="{00000000-0000-0000-0000-000000000000}"/>
          </ac:spMkLst>
        </pc:spChg>
        <pc:spChg chg="mod">
          <ac:chgData name="it18034400@my.sliit.lk" userId="b5224bbf-3f07-41e9-870f-8428b763ea44" providerId="ADAL" clId="{CEFA3FBA-F3A0-441F-A69F-0C00065DDABF}" dt="2021-03-10T04:22:15.620" v="8817" actId="20577"/>
          <ac:spMkLst>
            <pc:docMk/>
            <pc:sldMk cId="0" sldId="258"/>
            <ac:spMk id="2142" creationId="{00000000-0000-0000-0000-000000000000}"/>
          </ac:spMkLst>
        </pc:spChg>
        <pc:spChg chg="mod">
          <ac:chgData name="it18034400@my.sliit.lk" userId="b5224bbf-3f07-41e9-870f-8428b763ea44" providerId="ADAL" clId="{CEFA3FBA-F3A0-441F-A69F-0C00065DDABF}" dt="2021-03-10T04:22:57.043" v="8836" actId="20577"/>
          <ac:spMkLst>
            <pc:docMk/>
            <pc:sldMk cId="0" sldId="258"/>
            <ac:spMk id="2143" creationId="{00000000-0000-0000-0000-000000000000}"/>
          </ac:spMkLst>
        </pc:spChg>
        <pc:spChg chg="mod">
          <ac:chgData name="it18034400@my.sliit.lk" userId="b5224bbf-3f07-41e9-870f-8428b763ea44" providerId="ADAL" clId="{CEFA3FBA-F3A0-441F-A69F-0C00065DDABF}" dt="2021-03-10T04:23:31.487" v="8925" actId="20577"/>
          <ac:spMkLst>
            <pc:docMk/>
            <pc:sldMk cId="0" sldId="258"/>
            <ac:spMk id="2144" creationId="{00000000-0000-0000-0000-000000000000}"/>
          </ac:spMkLst>
        </pc:spChg>
        <pc:spChg chg="mod">
          <ac:chgData name="it18034400@my.sliit.lk" userId="b5224bbf-3f07-41e9-870f-8428b763ea44" providerId="ADAL" clId="{CEFA3FBA-F3A0-441F-A69F-0C00065DDABF}" dt="2021-03-10T04:23:02.919" v="8853" actId="20577"/>
          <ac:spMkLst>
            <pc:docMk/>
            <pc:sldMk cId="0" sldId="258"/>
            <ac:spMk id="2145" creationId="{00000000-0000-0000-0000-000000000000}"/>
          </ac:spMkLst>
        </pc:spChg>
        <pc:spChg chg="mod">
          <ac:chgData name="it18034400@my.sliit.lk" userId="b5224bbf-3f07-41e9-870f-8428b763ea44" providerId="ADAL" clId="{CEFA3FBA-F3A0-441F-A69F-0C00065DDABF}" dt="2021-03-10T04:23:50.146" v="8973" actId="20577"/>
          <ac:spMkLst>
            <pc:docMk/>
            <pc:sldMk cId="0" sldId="258"/>
            <ac:spMk id="2146" creationId="{00000000-0000-0000-0000-000000000000}"/>
          </ac:spMkLst>
        </pc:spChg>
        <pc:grpChg chg="add mod">
          <ac:chgData name="it18034400@my.sliit.lk" userId="b5224bbf-3f07-41e9-870f-8428b763ea44" providerId="ADAL" clId="{CEFA3FBA-F3A0-441F-A69F-0C00065DDABF}" dt="2021-03-08T17:08:38.764" v="513" actId="1076"/>
          <ac:grpSpMkLst>
            <pc:docMk/>
            <pc:sldMk cId="0" sldId="258"/>
            <ac:grpSpMk id="257" creationId="{F10D98CE-DB3F-419A-8E8D-E71381B665E8}"/>
          </ac:grpSpMkLst>
        </pc:grpChg>
        <pc:picChg chg="mod">
          <ac:chgData name="it18034400@my.sliit.lk" userId="b5224bbf-3f07-41e9-870f-8428b763ea44" providerId="ADAL" clId="{CEFA3FBA-F3A0-441F-A69F-0C00065DDABF}" dt="2021-03-08T17:08:30.603" v="512"/>
          <ac:picMkLst>
            <pc:docMk/>
            <pc:sldMk cId="0" sldId="258"/>
            <ac:picMk id="258" creationId="{5393A0C2-6DBD-4101-BD4E-E0028E1B1CE8}"/>
          </ac:picMkLst>
        </pc:picChg>
      </pc:sldChg>
      <pc:sldChg chg="addSp delSp modSp mod">
        <pc:chgData name="it18034400@my.sliit.lk" userId="b5224bbf-3f07-41e9-870f-8428b763ea44" providerId="ADAL" clId="{CEFA3FBA-F3A0-441F-A69F-0C00065DDABF}" dt="2021-03-09T00:52:34.062" v="1757" actId="20577"/>
        <pc:sldMkLst>
          <pc:docMk/>
          <pc:sldMk cId="0" sldId="259"/>
        </pc:sldMkLst>
        <pc:spChg chg="add del mod">
          <ac:chgData name="it18034400@my.sliit.lk" userId="b5224bbf-3f07-41e9-870f-8428b763ea44" providerId="ADAL" clId="{CEFA3FBA-F3A0-441F-A69F-0C00065DDABF}" dt="2021-03-08T15:30:27.796" v="180" actId="478"/>
          <ac:spMkLst>
            <pc:docMk/>
            <pc:sldMk cId="0" sldId="259"/>
            <ac:spMk id="3" creationId="{B9A6DA5C-0C7B-4952-BF7D-571E4E3E14A7}"/>
          </ac:spMkLst>
        </pc:spChg>
        <pc:spChg chg="mod">
          <ac:chgData name="it18034400@my.sliit.lk" userId="b5224bbf-3f07-41e9-870f-8428b763ea44" providerId="ADAL" clId="{CEFA3FBA-F3A0-441F-A69F-0C00065DDABF}" dt="2021-03-09T00:52:34.062" v="1757" actId="20577"/>
          <ac:spMkLst>
            <pc:docMk/>
            <pc:sldMk cId="0" sldId="259"/>
            <ac:spMk id="9" creationId="{6E4778BB-5A01-4CC0-919B-F1827BC2C40B}"/>
          </ac:spMkLst>
        </pc:spChg>
        <pc:spChg chg="mod">
          <ac:chgData name="it18034400@my.sliit.lk" userId="b5224bbf-3f07-41e9-870f-8428b763ea44" providerId="ADAL" clId="{CEFA3FBA-F3A0-441F-A69F-0C00065DDABF}" dt="2021-03-08T15:30:34.468" v="181" actId="1076"/>
          <ac:spMkLst>
            <pc:docMk/>
            <pc:sldMk cId="0" sldId="259"/>
            <ac:spMk id="2155" creationId="{00000000-0000-0000-0000-000000000000}"/>
          </ac:spMkLst>
        </pc:spChg>
        <pc:spChg chg="del mod">
          <ac:chgData name="it18034400@my.sliit.lk" userId="b5224bbf-3f07-41e9-870f-8428b763ea44" providerId="ADAL" clId="{CEFA3FBA-F3A0-441F-A69F-0C00065DDABF}" dt="2021-03-08T15:24:32.178" v="161" actId="478"/>
          <ac:spMkLst>
            <pc:docMk/>
            <pc:sldMk cId="0" sldId="259"/>
            <ac:spMk id="2156" creationId="{00000000-0000-0000-0000-000000000000}"/>
          </ac:spMkLst>
        </pc:spChg>
        <pc:spChg chg="del mod">
          <ac:chgData name="it18034400@my.sliit.lk" userId="b5224bbf-3f07-41e9-870f-8428b763ea44" providerId="ADAL" clId="{CEFA3FBA-F3A0-441F-A69F-0C00065DDABF}" dt="2021-03-08T15:30:25.547" v="179" actId="478"/>
          <ac:spMkLst>
            <pc:docMk/>
            <pc:sldMk cId="0" sldId="259"/>
            <ac:spMk id="2157" creationId="{00000000-0000-0000-0000-000000000000}"/>
          </ac:spMkLst>
        </pc:spChg>
        <pc:grpChg chg="add mod">
          <ac:chgData name="it18034400@my.sliit.lk" userId="b5224bbf-3f07-41e9-870f-8428b763ea44" providerId="ADAL" clId="{CEFA3FBA-F3A0-441F-A69F-0C00065DDABF}" dt="2021-03-08T17:08:47.530" v="515" actId="1076"/>
          <ac:grpSpMkLst>
            <pc:docMk/>
            <pc:sldMk cId="0" sldId="259"/>
            <ac:grpSpMk id="7" creationId="{9873BCC0-1D05-4A75-B402-E2A1ADB35C61}"/>
          </ac:grpSpMkLst>
        </pc:grpChg>
        <pc:picChg chg="mod">
          <ac:chgData name="it18034400@my.sliit.lk" userId="b5224bbf-3f07-41e9-870f-8428b763ea44" providerId="ADAL" clId="{CEFA3FBA-F3A0-441F-A69F-0C00065DDABF}" dt="2021-03-08T17:08:42.228" v="514"/>
          <ac:picMkLst>
            <pc:docMk/>
            <pc:sldMk cId="0" sldId="259"/>
            <ac:picMk id="8" creationId="{3DE6D32F-75A2-4147-8DB7-9FEAFEBCC65B}"/>
          </ac:picMkLst>
        </pc:picChg>
      </pc:sldChg>
      <pc:sldChg chg="addSp delSp modSp mod">
        <pc:chgData name="it18034400@my.sliit.lk" userId="b5224bbf-3f07-41e9-870f-8428b763ea44" providerId="ADAL" clId="{CEFA3FBA-F3A0-441F-A69F-0C00065DDABF}" dt="2021-03-09T00:51:02.035" v="1569" actId="20577"/>
        <pc:sldMkLst>
          <pc:docMk/>
          <pc:sldMk cId="0" sldId="260"/>
        </pc:sldMkLst>
        <pc:spChg chg="mod">
          <ac:chgData name="it18034400@my.sliit.lk" userId="b5224bbf-3f07-41e9-870f-8428b763ea44" providerId="ADAL" clId="{CEFA3FBA-F3A0-441F-A69F-0C00065DDABF}" dt="2021-03-09T00:51:02.035" v="1569" actId="20577"/>
          <ac:spMkLst>
            <pc:docMk/>
            <pc:sldMk cId="0" sldId="260"/>
            <ac:spMk id="21" creationId="{812A39D6-3C17-4EDD-88FF-A8B9ECD093B7}"/>
          </ac:spMkLst>
        </pc:spChg>
        <pc:spChg chg="del">
          <ac:chgData name="it18034400@my.sliit.lk" userId="b5224bbf-3f07-41e9-870f-8428b763ea44" providerId="ADAL" clId="{CEFA3FBA-F3A0-441F-A69F-0C00065DDABF}" dt="2021-03-08T15:40:02.019" v="255" actId="478"/>
          <ac:spMkLst>
            <pc:docMk/>
            <pc:sldMk cId="0" sldId="260"/>
            <ac:spMk id="2165" creationId="{00000000-0000-0000-0000-000000000000}"/>
          </ac:spMkLst>
        </pc:spChg>
        <pc:spChg chg="mod">
          <ac:chgData name="it18034400@my.sliit.lk" userId="b5224bbf-3f07-41e9-870f-8428b763ea44" providerId="ADAL" clId="{CEFA3FBA-F3A0-441F-A69F-0C00065DDABF}" dt="2021-03-08T15:40:12.382" v="256" actId="1076"/>
          <ac:spMkLst>
            <pc:docMk/>
            <pc:sldMk cId="0" sldId="260"/>
            <ac:spMk id="2177" creationId="{00000000-0000-0000-0000-000000000000}"/>
          </ac:spMkLst>
        </pc:spChg>
        <pc:spChg chg="mod">
          <ac:chgData name="it18034400@my.sliit.lk" userId="b5224bbf-3f07-41e9-870f-8428b763ea44" providerId="ADAL" clId="{CEFA3FBA-F3A0-441F-A69F-0C00065DDABF}" dt="2021-03-08T15:42:04.954" v="308" actId="20577"/>
          <ac:spMkLst>
            <pc:docMk/>
            <pc:sldMk cId="0" sldId="260"/>
            <ac:spMk id="2178" creationId="{00000000-0000-0000-0000-000000000000}"/>
          </ac:spMkLst>
        </pc:spChg>
        <pc:grpChg chg="add mod">
          <ac:chgData name="it18034400@my.sliit.lk" userId="b5224bbf-3f07-41e9-870f-8428b763ea44" providerId="ADAL" clId="{CEFA3FBA-F3A0-441F-A69F-0C00065DDABF}" dt="2021-03-08T17:09:16.253" v="520" actId="1076"/>
          <ac:grpSpMkLst>
            <pc:docMk/>
            <pc:sldMk cId="0" sldId="260"/>
            <ac:grpSpMk id="19" creationId="{D25AA18A-05F0-4932-B029-251809C8101C}"/>
          </ac:grpSpMkLst>
        </pc:grpChg>
        <pc:grpChg chg="mod">
          <ac:chgData name="it18034400@my.sliit.lk" userId="b5224bbf-3f07-41e9-870f-8428b763ea44" providerId="ADAL" clId="{CEFA3FBA-F3A0-441F-A69F-0C00065DDABF}" dt="2021-03-08T15:42:57.442" v="312" actId="1076"/>
          <ac:grpSpMkLst>
            <pc:docMk/>
            <pc:sldMk cId="0" sldId="260"/>
            <ac:grpSpMk id="2162" creationId="{00000000-0000-0000-0000-000000000000}"/>
          </ac:grpSpMkLst>
        </pc:grpChg>
        <pc:grpChg chg="mod">
          <ac:chgData name="it18034400@my.sliit.lk" userId="b5224bbf-3f07-41e9-870f-8428b763ea44" providerId="ADAL" clId="{CEFA3FBA-F3A0-441F-A69F-0C00065DDABF}" dt="2021-03-08T15:42:52.408" v="311" actId="1076"/>
          <ac:grpSpMkLst>
            <pc:docMk/>
            <pc:sldMk cId="0" sldId="260"/>
            <ac:grpSpMk id="2166" creationId="{00000000-0000-0000-0000-000000000000}"/>
          </ac:grpSpMkLst>
        </pc:grpChg>
        <pc:picChg chg="mod">
          <ac:chgData name="it18034400@my.sliit.lk" userId="b5224bbf-3f07-41e9-870f-8428b763ea44" providerId="ADAL" clId="{CEFA3FBA-F3A0-441F-A69F-0C00065DDABF}" dt="2021-03-08T17:09:11.232" v="519"/>
          <ac:picMkLst>
            <pc:docMk/>
            <pc:sldMk cId="0" sldId="260"/>
            <ac:picMk id="20" creationId="{3DE1E434-704E-40D8-8832-709F7FFE3B7F}"/>
          </ac:picMkLst>
        </pc:picChg>
      </pc:sldChg>
      <pc:sldChg chg="addSp modSp mod ord">
        <pc:chgData name="it18034400@my.sliit.lk" userId="b5224bbf-3f07-41e9-870f-8428b763ea44" providerId="ADAL" clId="{CEFA3FBA-F3A0-441F-A69F-0C00065DDABF}" dt="2021-03-09T00:51:16.033" v="1597" actId="20577"/>
        <pc:sldMkLst>
          <pc:docMk/>
          <pc:sldMk cId="0" sldId="261"/>
        </pc:sldMkLst>
        <pc:spChg chg="mod">
          <ac:chgData name="it18034400@my.sliit.lk" userId="b5224bbf-3f07-41e9-870f-8428b763ea44" providerId="ADAL" clId="{CEFA3FBA-F3A0-441F-A69F-0C00065DDABF}" dt="2021-03-09T00:51:16.033" v="1597" actId="20577"/>
          <ac:spMkLst>
            <pc:docMk/>
            <pc:sldMk cId="0" sldId="261"/>
            <ac:spMk id="41" creationId="{52D9009C-48E9-4D97-88A8-AFE5B1EE7819}"/>
          </ac:spMkLst>
        </pc:spChg>
        <pc:grpChg chg="add mod">
          <ac:chgData name="it18034400@my.sliit.lk" userId="b5224bbf-3f07-41e9-870f-8428b763ea44" providerId="ADAL" clId="{CEFA3FBA-F3A0-441F-A69F-0C00065DDABF}" dt="2021-03-08T17:09:07.838" v="518" actId="1076"/>
          <ac:grpSpMkLst>
            <pc:docMk/>
            <pc:sldMk cId="0" sldId="261"/>
            <ac:grpSpMk id="39" creationId="{77A1225D-862A-429E-9C1F-2A2673514C9C}"/>
          </ac:grpSpMkLst>
        </pc:grpChg>
        <pc:picChg chg="mod">
          <ac:chgData name="it18034400@my.sliit.lk" userId="b5224bbf-3f07-41e9-870f-8428b763ea44" providerId="ADAL" clId="{CEFA3FBA-F3A0-441F-A69F-0C00065DDABF}" dt="2021-03-08T17:08:57.576" v="517"/>
          <ac:picMkLst>
            <pc:docMk/>
            <pc:sldMk cId="0" sldId="261"/>
            <ac:picMk id="40" creationId="{87CD6091-D2F9-4571-948B-08B79A49E749}"/>
          </ac:picMkLst>
        </pc:picChg>
      </pc:sldChg>
      <pc:sldChg chg="addSp delSp modSp mod">
        <pc:chgData name="it18034400@my.sliit.lk" userId="b5224bbf-3f07-41e9-870f-8428b763ea44" providerId="ADAL" clId="{CEFA3FBA-F3A0-441F-A69F-0C00065DDABF}" dt="2021-03-09T00:50:48.221" v="1555" actId="20577"/>
        <pc:sldMkLst>
          <pc:docMk/>
          <pc:sldMk cId="0" sldId="262"/>
        </pc:sldMkLst>
        <pc:spChg chg="add del mod">
          <ac:chgData name="it18034400@my.sliit.lk" userId="b5224bbf-3f07-41e9-870f-8428b763ea44" providerId="ADAL" clId="{CEFA3FBA-F3A0-441F-A69F-0C00065DDABF}" dt="2021-03-09T00:36:56.658" v="882"/>
          <ac:spMkLst>
            <pc:docMk/>
            <pc:sldMk cId="0" sldId="262"/>
            <ac:spMk id="2" creationId="{2E03DE2D-9449-494C-ACAA-5D94E4A68E5B}"/>
          </ac:spMkLst>
        </pc:spChg>
        <pc:spChg chg="mod">
          <ac:chgData name="it18034400@my.sliit.lk" userId="b5224bbf-3f07-41e9-870f-8428b763ea44" providerId="ADAL" clId="{CEFA3FBA-F3A0-441F-A69F-0C00065DDABF}" dt="2021-03-09T00:50:48.221" v="1555" actId="20577"/>
          <ac:spMkLst>
            <pc:docMk/>
            <pc:sldMk cId="0" sldId="262"/>
            <ac:spMk id="18" creationId="{6B808BCD-C447-4D5A-BA57-0F34DCD9981E}"/>
          </ac:spMkLst>
        </pc:spChg>
        <pc:spChg chg="mod">
          <ac:chgData name="it18034400@my.sliit.lk" userId="b5224bbf-3f07-41e9-870f-8428b763ea44" providerId="ADAL" clId="{CEFA3FBA-F3A0-441F-A69F-0C00065DDABF}" dt="2021-03-09T00:38:13.801" v="963" actId="20577"/>
          <ac:spMkLst>
            <pc:docMk/>
            <pc:sldMk cId="0" sldId="262"/>
            <ac:spMk id="2232" creationId="{00000000-0000-0000-0000-000000000000}"/>
          </ac:spMkLst>
        </pc:spChg>
        <pc:grpChg chg="add mod">
          <ac:chgData name="it18034400@my.sliit.lk" userId="b5224bbf-3f07-41e9-870f-8428b763ea44" providerId="ADAL" clId="{CEFA3FBA-F3A0-441F-A69F-0C00065DDABF}" dt="2021-03-09T00:37:09.035" v="883"/>
          <ac:grpSpMkLst>
            <pc:docMk/>
            <pc:sldMk cId="0" sldId="262"/>
            <ac:grpSpMk id="16" creationId="{F8CA01A9-7F6A-49E1-88FC-4AC8F74F593D}"/>
          </ac:grpSpMkLst>
        </pc:grpChg>
        <pc:picChg chg="mod">
          <ac:chgData name="it18034400@my.sliit.lk" userId="b5224bbf-3f07-41e9-870f-8428b763ea44" providerId="ADAL" clId="{CEFA3FBA-F3A0-441F-A69F-0C00065DDABF}" dt="2021-03-09T00:37:09.035" v="883"/>
          <ac:picMkLst>
            <pc:docMk/>
            <pc:sldMk cId="0" sldId="262"/>
            <ac:picMk id="17" creationId="{A73FAA90-0D62-489E-95E0-1F8D775E2F6C}"/>
          </ac:picMkLst>
        </pc:picChg>
      </pc:sldChg>
      <pc:sldChg chg="modSp mod">
        <pc:chgData name="it18034400@my.sliit.lk" userId="b5224bbf-3f07-41e9-870f-8428b763ea44" providerId="ADAL" clId="{CEFA3FBA-F3A0-441F-A69F-0C00065DDABF}" dt="2021-03-08T16:00:04.063" v="335" actId="20577"/>
        <pc:sldMkLst>
          <pc:docMk/>
          <pc:sldMk cId="0" sldId="263"/>
        </pc:sldMkLst>
        <pc:spChg chg="mod">
          <ac:chgData name="it18034400@my.sliit.lk" userId="b5224bbf-3f07-41e9-870f-8428b763ea44" providerId="ADAL" clId="{CEFA3FBA-F3A0-441F-A69F-0C00065DDABF}" dt="2021-03-08T16:00:04.063" v="335" actId="20577"/>
          <ac:spMkLst>
            <pc:docMk/>
            <pc:sldMk cId="0" sldId="263"/>
            <ac:spMk id="2241" creationId="{00000000-0000-0000-0000-000000000000}"/>
          </ac:spMkLst>
        </pc:spChg>
      </pc:sldChg>
      <pc:sldChg chg="addSp delSp modSp mod">
        <pc:chgData name="it18034400@my.sliit.lk" userId="b5224bbf-3f07-41e9-870f-8428b763ea44" providerId="ADAL" clId="{CEFA3FBA-F3A0-441F-A69F-0C00065DDABF}" dt="2021-03-08T17:09:29.602" v="523" actId="1076"/>
        <pc:sldMkLst>
          <pc:docMk/>
          <pc:sldMk cId="0" sldId="265"/>
        </pc:sldMkLst>
        <pc:spChg chg="add del mod">
          <ac:chgData name="it18034400@my.sliit.lk" userId="b5224bbf-3f07-41e9-870f-8428b763ea44" providerId="ADAL" clId="{CEFA3FBA-F3A0-441F-A69F-0C00065DDABF}" dt="2021-03-08T16:00:42.879" v="342" actId="478"/>
          <ac:spMkLst>
            <pc:docMk/>
            <pc:sldMk cId="0" sldId="265"/>
            <ac:spMk id="3" creationId="{E3AB049B-181C-4C2C-A71D-3EECE600372A}"/>
          </ac:spMkLst>
        </pc:spChg>
        <pc:spChg chg="mod">
          <ac:chgData name="it18034400@my.sliit.lk" userId="b5224bbf-3f07-41e9-870f-8428b763ea44" providerId="ADAL" clId="{CEFA3FBA-F3A0-441F-A69F-0C00065DDABF}" dt="2021-03-08T17:09:21.809" v="521"/>
          <ac:spMkLst>
            <pc:docMk/>
            <pc:sldMk cId="0" sldId="265"/>
            <ac:spMk id="12" creationId="{3247255C-EDB7-4398-8D01-A673C4712814}"/>
          </ac:spMkLst>
        </pc:spChg>
        <pc:spChg chg="del">
          <ac:chgData name="it18034400@my.sliit.lk" userId="b5224bbf-3f07-41e9-870f-8428b763ea44" providerId="ADAL" clId="{CEFA3FBA-F3A0-441F-A69F-0C00065DDABF}" dt="2021-03-08T16:00:41.328" v="341" actId="478"/>
          <ac:spMkLst>
            <pc:docMk/>
            <pc:sldMk cId="0" sldId="265"/>
            <ac:spMk id="2329" creationId="{00000000-0000-0000-0000-000000000000}"/>
          </ac:spMkLst>
        </pc:spChg>
        <pc:spChg chg="mod">
          <ac:chgData name="it18034400@my.sliit.lk" userId="b5224bbf-3f07-41e9-870f-8428b763ea44" providerId="ADAL" clId="{CEFA3FBA-F3A0-441F-A69F-0C00065DDABF}" dt="2021-03-08T16:40:52.750" v="407" actId="1076"/>
          <ac:spMkLst>
            <pc:docMk/>
            <pc:sldMk cId="0" sldId="265"/>
            <ac:spMk id="2330" creationId="{00000000-0000-0000-0000-000000000000}"/>
          </ac:spMkLst>
        </pc:spChg>
        <pc:grpChg chg="add mod">
          <ac:chgData name="it18034400@my.sliit.lk" userId="b5224bbf-3f07-41e9-870f-8428b763ea44" providerId="ADAL" clId="{CEFA3FBA-F3A0-441F-A69F-0C00065DDABF}" dt="2021-03-08T17:09:29.602" v="523" actId="1076"/>
          <ac:grpSpMkLst>
            <pc:docMk/>
            <pc:sldMk cId="0" sldId="265"/>
            <ac:grpSpMk id="10" creationId="{8C62272C-2662-445E-8A46-94AC56C9A43C}"/>
          </ac:grpSpMkLst>
        </pc:grpChg>
        <pc:grpChg chg="mod">
          <ac:chgData name="it18034400@my.sliit.lk" userId="b5224bbf-3f07-41e9-870f-8428b763ea44" providerId="ADAL" clId="{CEFA3FBA-F3A0-441F-A69F-0C00065DDABF}" dt="2021-03-08T16:00:50.911" v="343" actId="1076"/>
          <ac:grpSpMkLst>
            <pc:docMk/>
            <pc:sldMk cId="0" sldId="265"/>
            <ac:grpSpMk id="2326" creationId="{00000000-0000-0000-0000-000000000000}"/>
          </ac:grpSpMkLst>
        </pc:grpChg>
        <pc:picChg chg="mod">
          <ac:chgData name="it18034400@my.sliit.lk" userId="b5224bbf-3f07-41e9-870f-8428b763ea44" providerId="ADAL" clId="{CEFA3FBA-F3A0-441F-A69F-0C00065DDABF}" dt="2021-03-08T17:09:21.809" v="521"/>
          <ac:picMkLst>
            <pc:docMk/>
            <pc:sldMk cId="0" sldId="265"/>
            <ac:picMk id="11" creationId="{766A1E8E-E42F-421F-8860-EDCDCEF07F98}"/>
          </ac:picMkLst>
        </pc:picChg>
        <pc:picChg chg="del">
          <ac:chgData name="it18034400@my.sliit.lk" userId="b5224bbf-3f07-41e9-870f-8428b763ea44" providerId="ADAL" clId="{CEFA3FBA-F3A0-441F-A69F-0C00065DDABF}" dt="2021-03-08T16:00:23.372" v="336" actId="478"/>
          <ac:picMkLst>
            <pc:docMk/>
            <pc:sldMk cId="0" sldId="265"/>
            <ac:picMk id="2331" creationId="{00000000-0000-0000-0000-000000000000}"/>
          </ac:picMkLst>
        </pc:picChg>
      </pc:sldChg>
      <pc:sldChg chg="addSp modSp mod">
        <pc:chgData name="it18034400@my.sliit.lk" userId="b5224bbf-3f07-41e9-870f-8428b763ea44" providerId="ADAL" clId="{CEFA3FBA-F3A0-441F-A69F-0C00065DDABF}" dt="2021-03-09T00:50:22.421" v="1523" actId="20577"/>
        <pc:sldMkLst>
          <pc:docMk/>
          <pc:sldMk cId="0" sldId="266"/>
        </pc:sldMkLst>
        <pc:spChg chg="mod">
          <ac:chgData name="it18034400@my.sliit.lk" userId="b5224bbf-3f07-41e9-870f-8428b763ea44" providerId="ADAL" clId="{CEFA3FBA-F3A0-441F-A69F-0C00065DDABF}" dt="2021-03-09T00:50:22.421" v="1523" actId="20577"/>
          <ac:spMkLst>
            <pc:docMk/>
            <pc:sldMk cId="0" sldId="266"/>
            <ac:spMk id="5" creationId="{83306103-44A8-417F-8214-7233A8FF27BE}"/>
          </ac:spMkLst>
        </pc:spChg>
        <pc:spChg chg="mod">
          <ac:chgData name="it18034400@my.sliit.lk" userId="b5224bbf-3f07-41e9-870f-8428b763ea44" providerId="ADAL" clId="{CEFA3FBA-F3A0-441F-A69F-0C00065DDABF}" dt="2021-03-08T16:21:24.961" v="395" actId="1076"/>
          <ac:spMkLst>
            <pc:docMk/>
            <pc:sldMk cId="0" sldId="266"/>
            <ac:spMk id="2336" creationId="{00000000-0000-0000-0000-000000000000}"/>
          </ac:spMkLst>
        </pc:spChg>
        <pc:grpChg chg="add mod">
          <ac:chgData name="it18034400@my.sliit.lk" userId="b5224bbf-3f07-41e9-870f-8428b763ea44" providerId="ADAL" clId="{CEFA3FBA-F3A0-441F-A69F-0C00065DDABF}" dt="2021-03-08T17:09:35.688" v="525" actId="1076"/>
          <ac:grpSpMkLst>
            <pc:docMk/>
            <pc:sldMk cId="0" sldId="266"/>
            <ac:grpSpMk id="3" creationId="{CC2E7B49-EDF9-4D36-986E-32DABA4C3C79}"/>
          </ac:grpSpMkLst>
        </pc:grpChg>
        <pc:picChg chg="mod">
          <ac:chgData name="it18034400@my.sliit.lk" userId="b5224bbf-3f07-41e9-870f-8428b763ea44" providerId="ADAL" clId="{CEFA3FBA-F3A0-441F-A69F-0C00065DDABF}" dt="2021-03-08T17:09:32.992" v="524"/>
          <ac:picMkLst>
            <pc:docMk/>
            <pc:sldMk cId="0" sldId="266"/>
            <ac:picMk id="4" creationId="{7FEA61F2-C566-40E8-8CAC-879EE39EE70C}"/>
          </ac:picMkLst>
        </pc:picChg>
      </pc:sldChg>
      <pc:sldChg chg="del">
        <pc:chgData name="it18034400@my.sliit.lk" userId="b5224bbf-3f07-41e9-870f-8428b763ea44" providerId="ADAL" clId="{CEFA3FBA-F3A0-441F-A69F-0C00065DDABF}" dt="2021-03-10T06:55:19.326" v="9392" actId="47"/>
        <pc:sldMkLst>
          <pc:docMk/>
          <pc:sldMk cId="0" sldId="267"/>
        </pc:sldMkLst>
      </pc:sldChg>
      <pc:sldChg chg="del">
        <pc:chgData name="it18034400@my.sliit.lk" userId="b5224bbf-3f07-41e9-870f-8428b763ea44" providerId="ADAL" clId="{CEFA3FBA-F3A0-441F-A69F-0C00065DDABF}" dt="2021-03-10T06:55:20.682" v="9393" actId="47"/>
        <pc:sldMkLst>
          <pc:docMk/>
          <pc:sldMk cId="0" sldId="268"/>
        </pc:sldMkLst>
      </pc:sldChg>
      <pc:sldChg chg="del">
        <pc:chgData name="it18034400@my.sliit.lk" userId="b5224bbf-3f07-41e9-870f-8428b763ea44" providerId="ADAL" clId="{CEFA3FBA-F3A0-441F-A69F-0C00065DDABF}" dt="2021-03-10T06:55:23.981" v="9394" actId="47"/>
        <pc:sldMkLst>
          <pc:docMk/>
          <pc:sldMk cId="0" sldId="269"/>
        </pc:sldMkLst>
      </pc:sldChg>
      <pc:sldChg chg="del">
        <pc:chgData name="it18034400@my.sliit.lk" userId="b5224bbf-3f07-41e9-870f-8428b763ea44" providerId="ADAL" clId="{CEFA3FBA-F3A0-441F-A69F-0C00065DDABF}" dt="2021-03-10T06:55:24.840" v="9395" actId="47"/>
        <pc:sldMkLst>
          <pc:docMk/>
          <pc:sldMk cId="0" sldId="270"/>
        </pc:sldMkLst>
      </pc:sldChg>
      <pc:sldChg chg="del">
        <pc:chgData name="it18034400@my.sliit.lk" userId="b5224bbf-3f07-41e9-870f-8428b763ea44" providerId="ADAL" clId="{CEFA3FBA-F3A0-441F-A69F-0C00065DDABF}" dt="2021-03-10T06:55:27.750" v="9396" actId="47"/>
        <pc:sldMkLst>
          <pc:docMk/>
          <pc:sldMk cId="0" sldId="271"/>
        </pc:sldMkLst>
      </pc:sldChg>
      <pc:sldChg chg="del">
        <pc:chgData name="it18034400@my.sliit.lk" userId="b5224bbf-3f07-41e9-870f-8428b763ea44" providerId="ADAL" clId="{CEFA3FBA-F3A0-441F-A69F-0C00065DDABF}" dt="2021-03-10T06:55:29.651" v="9397" actId="47"/>
        <pc:sldMkLst>
          <pc:docMk/>
          <pc:sldMk cId="0" sldId="272"/>
        </pc:sldMkLst>
      </pc:sldChg>
      <pc:sldChg chg="del">
        <pc:chgData name="it18034400@my.sliit.lk" userId="b5224bbf-3f07-41e9-870f-8428b763ea44" providerId="ADAL" clId="{CEFA3FBA-F3A0-441F-A69F-0C00065DDABF}" dt="2021-03-10T06:55:30.957" v="9398" actId="47"/>
        <pc:sldMkLst>
          <pc:docMk/>
          <pc:sldMk cId="0" sldId="273"/>
        </pc:sldMkLst>
      </pc:sldChg>
      <pc:sldChg chg="addSp delSp modSp mod ord">
        <pc:chgData name="it18034400@my.sliit.lk" userId="b5224bbf-3f07-41e9-870f-8428b763ea44" providerId="ADAL" clId="{CEFA3FBA-F3A0-441F-A69F-0C00065DDABF}" dt="2021-03-10T08:13:44.273" v="9721"/>
        <pc:sldMkLst>
          <pc:docMk/>
          <pc:sldMk cId="0" sldId="274"/>
        </pc:sldMkLst>
        <pc:spChg chg="add del mod">
          <ac:chgData name="it18034400@my.sliit.lk" userId="b5224bbf-3f07-41e9-870f-8428b763ea44" providerId="ADAL" clId="{CEFA3FBA-F3A0-441F-A69F-0C00065DDABF}" dt="2021-03-08T16:48:12.417" v="411" actId="478"/>
          <ac:spMkLst>
            <pc:docMk/>
            <pc:sldMk cId="0" sldId="274"/>
            <ac:spMk id="3" creationId="{DF06BE1A-FBCE-4326-81EA-0003C52A8B23}"/>
          </ac:spMkLst>
        </pc:spChg>
        <pc:spChg chg="mod">
          <ac:chgData name="it18034400@my.sliit.lk" userId="b5224bbf-3f07-41e9-870f-8428b763ea44" providerId="ADAL" clId="{CEFA3FBA-F3A0-441F-A69F-0C00065DDABF}" dt="2021-03-10T04:18:25.356" v="8595" actId="18245"/>
          <ac:spMkLst>
            <pc:docMk/>
            <pc:sldMk cId="0" sldId="274"/>
            <ac:spMk id="5" creationId="{8483DB1B-602A-4795-9336-BE4802AAC0BC}"/>
          </ac:spMkLst>
        </pc:spChg>
        <pc:spChg chg="add del mod">
          <ac:chgData name="it18034400@my.sliit.lk" userId="b5224bbf-3f07-41e9-870f-8428b763ea44" providerId="ADAL" clId="{CEFA3FBA-F3A0-441F-A69F-0C00065DDABF}" dt="2021-03-08T16:48:17.734" v="413" actId="478"/>
          <ac:spMkLst>
            <pc:docMk/>
            <pc:sldMk cId="0" sldId="274"/>
            <ac:spMk id="5" creationId="{D7210AC8-CE73-429E-AD05-03C96C5EE5D5}"/>
          </ac:spMkLst>
        </pc:spChg>
        <pc:spChg chg="mod">
          <ac:chgData name="it18034400@my.sliit.lk" userId="b5224bbf-3f07-41e9-870f-8428b763ea44" providerId="ADAL" clId="{CEFA3FBA-F3A0-441F-A69F-0C00065DDABF}" dt="2021-03-10T04:18:25.356" v="8595" actId="18245"/>
          <ac:spMkLst>
            <pc:docMk/>
            <pc:sldMk cId="0" sldId="274"/>
            <ac:spMk id="6" creationId="{1272F8BA-E632-4953-A5A7-A8C470B438F9}"/>
          </ac:spMkLst>
        </pc:spChg>
        <pc:spChg chg="add del mod">
          <ac:chgData name="it18034400@my.sliit.lk" userId="b5224bbf-3f07-41e9-870f-8428b763ea44" providerId="ADAL" clId="{CEFA3FBA-F3A0-441F-A69F-0C00065DDABF}" dt="2021-03-08T16:48:23.380" v="415" actId="478"/>
          <ac:spMkLst>
            <pc:docMk/>
            <pc:sldMk cId="0" sldId="274"/>
            <ac:spMk id="7" creationId="{0C32EA4D-DDFC-4A94-A7BA-7171F2F544F9}"/>
          </ac:spMkLst>
        </pc:spChg>
        <pc:spChg chg="add del mod">
          <ac:chgData name="it18034400@my.sliit.lk" userId="b5224bbf-3f07-41e9-870f-8428b763ea44" providerId="ADAL" clId="{CEFA3FBA-F3A0-441F-A69F-0C00065DDABF}" dt="2021-03-08T16:48:51.250" v="418" actId="478"/>
          <ac:spMkLst>
            <pc:docMk/>
            <pc:sldMk cId="0" sldId="274"/>
            <ac:spMk id="9" creationId="{7FDFD960-4E0B-45E3-A3AB-64C54EACF29E}"/>
          </ac:spMkLst>
        </pc:spChg>
        <pc:spChg chg="add del mod">
          <ac:chgData name="it18034400@my.sliit.lk" userId="b5224bbf-3f07-41e9-870f-8428b763ea44" providerId="ADAL" clId="{CEFA3FBA-F3A0-441F-A69F-0C00065DDABF}" dt="2021-03-08T16:48:56.893" v="421" actId="478"/>
          <ac:spMkLst>
            <pc:docMk/>
            <pc:sldMk cId="0" sldId="274"/>
            <ac:spMk id="11" creationId="{4217F76E-BC2E-422D-86C8-279D5E45C91A}"/>
          </ac:spMkLst>
        </pc:spChg>
        <pc:spChg chg="add del mod">
          <ac:chgData name="it18034400@my.sliit.lk" userId="b5224bbf-3f07-41e9-870f-8428b763ea44" providerId="ADAL" clId="{CEFA3FBA-F3A0-441F-A69F-0C00065DDABF}" dt="2021-03-08T16:49:01.776" v="423" actId="478"/>
          <ac:spMkLst>
            <pc:docMk/>
            <pc:sldMk cId="0" sldId="274"/>
            <ac:spMk id="13" creationId="{96540470-45D6-45BD-8C3D-2F4142535CFB}"/>
          </ac:spMkLst>
        </pc:spChg>
        <pc:spChg chg="mod">
          <ac:chgData name="it18034400@my.sliit.lk" userId="b5224bbf-3f07-41e9-870f-8428b763ea44" providerId="ADAL" clId="{CEFA3FBA-F3A0-441F-A69F-0C00065DDABF}" dt="2021-03-08T17:09:40.061" v="526"/>
          <ac:spMkLst>
            <pc:docMk/>
            <pc:sldMk cId="0" sldId="274"/>
            <ac:spMk id="163" creationId="{3072498B-0B84-4E5B-B71E-9B2C41DD17EC}"/>
          </ac:spMkLst>
        </pc:spChg>
        <pc:spChg chg="mod">
          <ac:chgData name="it18034400@my.sliit.lk" userId="b5224bbf-3f07-41e9-870f-8428b763ea44" providerId="ADAL" clId="{CEFA3FBA-F3A0-441F-A69F-0C00065DDABF}" dt="2021-03-08T17:13:22.131" v="553"/>
          <ac:spMkLst>
            <pc:docMk/>
            <pc:sldMk cId="0" sldId="274"/>
            <ac:spMk id="165" creationId="{809174B5-E195-49F9-89ED-FA97BC919E01}"/>
          </ac:spMkLst>
        </pc:spChg>
        <pc:spChg chg="mod">
          <ac:chgData name="it18034400@my.sliit.lk" userId="b5224bbf-3f07-41e9-870f-8428b763ea44" providerId="ADAL" clId="{CEFA3FBA-F3A0-441F-A69F-0C00065DDABF}" dt="2021-03-08T17:13:22.131" v="553"/>
          <ac:spMkLst>
            <pc:docMk/>
            <pc:sldMk cId="0" sldId="274"/>
            <ac:spMk id="166" creationId="{BE0BF52A-F036-4C8D-9AF0-D0F07A6A62D6}"/>
          </ac:spMkLst>
        </pc:spChg>
        <pc:spChg chg="del">
          <ac:chgData name="it18034400@my.sliit.lk" userId="b5224bbf-3f07-41e9-870f-8428b763ea44" providerId="ADAL" clId="{CEFA3FBA-F3A0-441F-A69F-0C00065DDABF}" dt="2021-03-08T16:48:46.395" v="416" actId="478"/>
          <ac:spMkLst>
            <pc:docMk/>
            <pc:sldMk cId="0" sldId="274"/>
            <ac:spMk id="3009" creationId="{00000000-0000-0000-0000-000000000000}"/>
          </ac:spMkLst>
        </pc:spChg>
        <pc:spChg chg="del">
          <ac:chgData name="it18034400@my.sliit.lk" userId="b5224bbf-3f07-41e9-870f-8428b763ea44" providerId="ADAL" clId="{CEFA3FBA-F3A0-441F-A69F-0C00065DDABF}" dt="2021-03-08T16:48:53.259" v="419" actId="478"/>
          <ac:spMkLst>
            <pc:docMk/>
            <pc:sldMk cId="0" sldId="274"/>
            <ac:spMk id="3010" creationId="{00000000-0000-0000-0000-000000000000}"/>
          </ac:spMkLst>
        </pc:spChg>
        <pc:spChg chg="del">
          <ac:chgData name="it18034400@my.sliit.lk" userId="b5224bbf-3f07-41e9-870f-8428b763ea44" providerId="ADAL" clId="{CEFA3FBA-F3A0-441F-A69F-0C00065DDABF}" dt="2021-03-08T16:49:02.764" v="424" actId="478"/>
          <ac:spMkLst>
            <pc:docMk/>
            <pc:sldMk cId="0" sldId="274"/>
            <ac:spMk id="3011" creationId="{00000000-0000-0000-0000-000000000000}"/>
          </ac:spMkLst>
        </pc:spChg>
        <pc:spChg chg="mod">
          <ac:chgData name="it18034400@my.sliit.lk" userId="b5224bbf-3f07-41e9-870f-8428b763ea44" providerId="ADAL" clId="{CEFA3FBA-F3A0-441F-A69F-0C00065DDABF}" dt="2021-03-10T08:13:44.273" v="9721"/>
          <ac:spMkLst>
            <pc:docMk/>
            <pc:sldMk cId="0" sldId="274"/>
            <ac:spMk id="3012" creationId="{00000000-0000-0000-0000-000000000000}"/>
          </ac:spMkLst>
        </pc:spChg>
        <pc:spChg chg="add del">
          <ac:chgData name="it18034400@my.sliit.lk" userId="b5224bbf-3f07-41e9-870f-8428b763ea44" providerId="ADAL" clId="{CEFA3FBA-F3A0-441F-A69F-0C00065DDABF}" dt="2021-03-08T17:11:41.503" v="532" actId="478"/>
          <ac:spMkLst>
            <pc:docMk/>
            <pc:sldMk cId="0" sldId="274"/>
            <ac:spMk id="3018" creationId="{00000000-0000-0000-0000-000000000000}"/>
          </ac:spMkLst>
        </pc:spChg>
        <pc:spChg chg="del">
          <ac:chgData name="it18034400@my.sliit.lk" userId="b5224bbf-3f07-41e9-870f-8428b763ea44" providerId="ADAL" clId="{CEFA3FBA-F3A0-441F-A69F-0C00065DDABF}" dt="2021-03-08T17:12:47.978" v="548" actId="478"/>
          <ac:spMkLst>
            <pc:docMk/>
            <pc:sldMk cId="0" sldId="274"/>
            <ac:spMk id="3032" creationId="{00000000-0000-0000-0000-000000000000}"/>
          </ac:spMkLst>
        </pc:spChg>
        <pc:spChg chg="del">
          <ac:chgData name="it18034400@my.sliit.lk" userId="b5224bbf-3f07-41e9-870f-8428b763ea44" providerId="ADAL" clId="{CEFA3FBA-F3A0-441F-A69F-0C00065DDABF}" dt="2021-03-08T17:12:54.717" v="549" actId="478"/>
          <ac:spMkLst>
            <pc:docMk/>
            <pc:sldMk cId="0" sldId="274"/>
            <ac:spMk id="3048" creationId="{00000000-0000-0000-0000-000000000000}"/>
          </ac:spMkLst>
        </pc:spChg>
        <pc:spChg chg="del">
          <ac:chgData name="it18034400@my.sliit.lk" userId="b5224bbf-3f07-41e9-870f-8428b763ea44" providerId="ADAL" clId="{CEFA3FBA-F3A0-441F-A69F-0C00065DDABF}" dt="2021-03-08T17:12:58.570" v="550" actId="478"/>
          <ac:spMkLst>
            <pc:docMk/>
            <pc:sldMk cId="0" sldId="274"/>
            <ac:spMk id="3054" creationId="{00000000-0000-0000-0000-000000000000}"/>
          </ac:spMkLst>
        </pc:spChg>
        <pc:spChg chg="del mod">
          <ac:chgData name="it18034400@my.sliit.lk" userId="b5224bbf-3f07-41e9-870f-8428b763ea44" providerId="ADAL" clId="{CEFA3FBA-F3A0-441F-A69F-0C00065DDABF}" dt="2021-03-08T17:12:40.854" v="547" actId="478"/>
          <ac:spMkLst>
            <pc:docMk/>
            <pc:sldMk cId="0" sldId="274"/>
            <ac:spMk id="3056" creationId="{00000000-0000-0000-0000-000000000000}"/>
          </ac:spMkLst>
        </pc:spChg>
        <pc:spChg chg="del mod">
          <ac:chgData name="it18034400@my.sliit.lk" userId="b5224bbf-3f07-41e9-870f-8428b763ea44" providerId="ADAL" clId="{CEFA3FBA-F3A0-441F-A69F-0C00065DDABF}" dt="2021-03-08T17:12:36.767" v="545" actId="478"/>
          <ac:spMkLst>
            <pc:docMk/>
            <pc:sldMk cId="0" sldId="274"/>
            <ac:spMk id="3057" creationId="{00000000-0000-0000-0000-000000000000}"/>
          </ac:spMkLst>
        </pc:spChg>
        <pc:spChg chg="del">
          <ac:chgData name="it18034400@my.sliit.lk" userId="b5224bbf-3f07-41e9-870f-8428b763ea44" providerId="ADAL" clId="{CEFA3FBA-F3A0-441F-A69F-0C00065DDABF}" dt="2021-03-08T17:12:05.706" v="537" actId="478"/>
          <ac:spMkLst>
            <pc:docMk/>
            <pc:sldMk cId="0" sldId="274"/>
            <ac:spMk id="3080" creationId="{00000000-0000-0000-0000-000000000000}"/>
          </ac:spMkLst>
        </pc:spChg>
        <pc:spChg chg="del">
          <ac:chgData name="it18034400@my.sliit.lk" userId="b5224bbf-3f07-41e9-870f-8428b763ea44" providerId="ADAL" clId="{CEFA3FBA-F3A0-441F-A69F-0C00065DDABF}" dt="2021-03-08T17:12:09.627" v="538" actId="478"/>
          <ac:spMkLst>
            <pc:docMk/>
            <pc:sldMk cId="0" sldId="274"/>
            <ac:spMk id="3084" creationId="{00000000-0000-0000-0000-000000000000}"/>
          </ac:spMkLst>
        </pc:spChg>
        <pc:spChg chg="del">
          <ac:chgData name="it18034400@my.sliit.lk" userId="b5224bbf-3f07-41e9-870f-8428b763ea44" providerId="ADAL" clId="{CEFA3FBA-F3A0-441F-A69F-0C00065DDABF}" dt="2021-03-08T17:12:18.564" v="540" actId="478"/>
          <ac:spMkLst>
            <pc:docMk/>
            <pc:sldMk cId="0" sldId="274"/>
            <ac:spMk id="3089" creationId="{00000000-0000-0000-0000-000000000000}"/>
          </ac:spMkLst>
        </pc:spChg>
        <pc:spChg chg="del mod">
          <ac:chgData name="it18034400@my.sliit.lk" userId="b5224bbf-3f07-41e9-870f-8428b763ea44" providerId="ADAL" clId="{CEFA3FBA-F3A0-441F-A69F-0C00065DDABF}" dt="2021-03-08T17:12:01.338" v="536" actId="478"/>
          <ac:spMkLst>
            <pc:docMk/>
            <pc:sldMk cId="0" sldId="274"/>
            <ac:spMk id="3090" creationId="{00000000-0000-0000-0000-000000000000}"/>
          </ac:spMkLst>
        </pc:spChg>
        <pc:spChg chg="del">
          <ac:chgData name="it18034400@my.sliit.lk" userId="b5224bbf-3f07-41e9-870f-8428b763ea44" providerId="ADAL" clId="{CEFA3FBA-F3A0-441F-A69F-0C00065DDABF}" dt="2021-03-08T17:12:22.606" v="541" actId="478"/>
          <ac:spMkLst>
            <pc:docMk/>
            <pc:sldMk cId="0" sldId="274"/>
            <ac:spMk id="3091" creationId="{00000000-0000-0000-0000-000000000000}"/>
          </ac:spMkLst>
        </pc:spChg>
        <pc:spChg chg="del">
          <ac:chgData name="it18034400@my.sliit.lk" userId="b5224bbf-3f07-41e9-870f-8428b763ea44" providerId="ADAL" clId="{CEFA3FBA-F3A0-441F-A69F-0C00065DDABF}" dt="2021-03-08T17:12:14.784" v="539" actId="478"/>
          <ac:spMkLst>
            <pc:docMk/>
            <pc:sldMk cId="0" sldId="274"/>
            <ac:spMk id="3095" creationId="{00000000-0000-0000-0000-000000000000}"/>
          </ac:spMkLst>
        </pc:spChg>
        <pc:spChg chg="del">
          <ac:chgData name="it18034400@my.sliit.lk" userId="b5224bbf-3f07-41e9-870f-8428b763ea44" providerId="ADAL" clId="{CEFA3FBA-F3A0-441F-A69F-0C00065DDABF}" dt="2021-03-08T17:12:28.526" v="542" actId="478"/>
          <ac:spMkLst>
            <pc:docMk/>
            <pc:sldMk cId="0" sldId="274"/>
            <ac:spMk id="3111" creationId="{00000000-0000-0000-0000-000000000000}"/>
          </ac:spMkLst>
        </pc:spChg>
        <pc:spChg chg="del">
          <ac:chgData name="it18034400@my.sliit.lk" userId="b5224bbf-3f07-41e9-870f-8428b763ea44" providerId="ADAL" clId="{CEFA3FBA-F3A0-441F-A69F-0C00065DDABF}" dt="2021-03-08T17:11:48.430" v="533" actId="478"/>
          <ac:spMkLst>
            <pc:docMk/>
            <pc:sldMk cId="0" sldId="274"/>
            <ac:spMk id="3117" creationId="{00000000-0000-0000-0000-000000000000}"/>
          </ac:spMkLst>
        </pc:spChg>
        <pc:spChg chg="del">
          <ac:chgData name="it18034400@my.sliit.lk" userId="b5224bbf-3f07-41e9-870f-8428b763ea44" providerId="ADAL" clId="{CEFA3FBA-F3A0-441F-A69F-0C00065DDABF}" dt="2021-03-08T17:11:54.807" v="534" actId="478"/>
          <ac:spMkLst>
            <pc:docMk/>
            <pc:sldMk cId="0" sldId="274"/>
            <ac:spMk id="3147" creationId="{00000000-0000-0000-0000-000000000000}"/>
          </ac:spMkLst>
        </pc:spChg>
        <pc:spChg chg="del">
          <ac:chgData name="it18034400@my.sliit.lk" userId="b5224bbf-3f07-41e9-870f-8428b763ea44" providerId="ADAL" clId="{CEFA3FBA-F3A0-441F-A69F-0C00065DDABF}" dt="2021-03-08T16:48:48.945" v="417" actId="478"/>
          <ac:spMkLst>
            <pc:docMk/>
            <pc:sldMk cId="0" sldId="274"/>
            <ac:spMk id="3150" creationId="{00000000-0000-0000-0000-000000000000}"/>
          </ac:spMkLst>
        </pc:spChg>
        <pc:spChg chg="del">
          <ac:chgData name="it18034400@my.sliit.lk" userId="b5224bbf-3f07-41e9-870f-8428b763ea44" providerId="ADAL" clId="{CEFA3FBA-F3A0-441F-A69F-0C00065DDABF}" dt="2021-03-08T16:48:11.006" v="410" actId="478"/>
          <ac:spMkLst>
            <pc:docMk/>
            <pc:sldMk cId="0" sldId="274"/>
            <ac:spMk id="3151" creationId="{00000000-0000-0000-0000-000000000000}"/>
          </ac:spMkLst>
        </pc:spChg>
        <pc:spChg chg="del">
          <ac:chgData name="it18034400@my.sliit.lk" userId="b5224bbf-3f07-41e9-870f-8428b763ea44" providerId="ADAL" clId="{CEFA3FBA-F3A0-441F-A69F-0C00065DDABF}" dt="2021-03-08T16:48:55.819" v="420" actId="478"/>
          <ac:spMkLst>
            <pc:docMk/>
            <pc:sldMk cId="0" sldId="274"/>
            <ac:spMk id="3152" creationId="{00000000-0000-0000-0000-000000000000}"/>
          </ac:spMkLst>
        </pc:spChg>
        <pc:spChg chg="del">
          <ac:chgData name="it18034400@my.sliit.lk" userId="b5224bbf-3f07-41e9-870f-8428b763ea44" providerId="ADAL" clId="{CEFA3FBA-F3A0-441F-A69F-0C00065DDABF}" dt="2021-03-08T16:48:16.237" v="412" actId="478"/>
          <ac:spMkLst>
            <pc:docMk/>
            <pc:sldMk cId="0" sldId="274"/>
            <ac:spMk id="3153" creationId="{00000000-0000-0000-0000-000000000000}"/>
          </ac:spMkLst>
        </pc:spChg>
        <pc:spChg chg="del">
          <ac:chgData name="it18034400@my.sliit.lk" userId="b5224bbf-3f07-41e9-870f-8428b763ea44" providerId="ADAL" clId="{CEFA3FBA-F3A0-441F-A69F-0C00065DDABF}" dt="2021-03-08T16:48:58.594" v="422" actId="478"/>
          <ac:spMkLst>
            <pc:docMk/>
            <pc:sldMk cId="0" sldId="274"/>
            <ac:spMk id="3154" creationId="{00000000-0000-0000-0000-000000000000}"/>
          </ac:spMkLst>
        </pc:spChg>
        <pc:spChg chg="del">
          <ac:chgData name="it18034400@my.sliit.lk" userId="b5224bbf-3f07-41e9-870f-8428b763ea44" providerId="ADAL" clId="{CEFA3FBA-F3A0-441F-A69F-0C00065DDABF}" dt="2021-03-08T16:48:21.777" v="414" actId="478"/>
          <ac:spMkLst>
            <pc:docMk/>
            <pc:sldMk cId="0" sldId="274"/>
            <ac:spMk id="3155" creationId="{00000000-0000-0000-0000-000000000000}"/>
          </ac:spMkLst>
        </pc:spChg>
        <pc:grpChg chg="mod">
          <ac:chgData name="it18034400@my.sliit.lk" userId="b5224bbf-3f07-41e9-870f-8428b763ea44" providerId="ADAL" clId="{CEFA3FBA-F3A0-441F-A69F-0C00065DDABF}" dt="2021-03-10T04:18:39.694" v="8600" actId="1076"/>
          <ac:grpSpMkLst>
            <pc:docMk/>
            <pc:sldMk cId="0" sldId="274"/>
            <ac:grpSpMk id="3" creationId="{9668BBEB-E4F9-4D74-A6D6-E52178B693D6}"/>
          </ac:grpSpMkLst>
        </pc:grpChg>
        <pc:grpChg chg="add mod">
          <ac:chgData name="it18034400@my.sliit.lk" userId="b5224bbf-3f07-41e9-870f-8428b763ea44" providerId="ADAL" clId="{CEFA3FBA-F3A0-441F-A69F-0C00065DDABF}" dt="2021-03-08T17:09:43.434" v="527" actId="1076"/>
          <ac:grpSpMkLst>
            <pc:docMk/>
            <pc:sldMk cId="0" sldId="274"/>
            <ac:grpSpMk id="161" creationId="{24BDD63F-0B6C-4111-B19F-766365FB2DC8}"/>
          </ac:grpSpMkLst>
        </pc:grpChg>
        <pc:grpChg chg="add mod">
          <ac:chgData name="it18034400@my.sliit.lk" userId="b5224bbf-3f07-41e9-870f-8428b763ea44" providerId="ADAL" clId="{CEFA3FBA-F3A0-441F-A69F-0C00065DDABF}" dt="2021-03-08T17:14:18.807" v="558" actId="1076"/>
          <ac:grpSpMkLst>
            <pc:docMk/>
            <pc:sldMk cId="0" sldId="274"/>
            <ac:grpSpMk id="164" creationId="{304760EB-3AF4-42CF-8089-FFEEB60BFBDB}"/>
          </ac:grpSpMkLst>
        </pc:grpChg>
        <pc:grpChg chg="add del mod">
          <ac:chgData name="it18034400@my.sliit.lk" userId="b5224bbf-3f07-41e9-870f-8428b763ea44" providerId="ADAL" clId="{CEFA3FBA-F3A0-441F-A69F-0C00065DDABF}" dt="2021-03-08T17:13:02.116" v="552" actId="478"/>
          <ac:grpSpMkLst>
            <pc:docMk/>
            <pc:sldMk cId="0" sldId="274"/>
            <ac:grpSpMk id="3013" creationId="{00000000-0000-0000-0000-000000000000}"/>
          </ac:grpSpMkLst>
        </pc:grpChg>
        <pc:graphicFrameChg chg="add del mod">
          <ac:chgData name="it18034400@my.sliit.lk" userId="b5224bbf-3f07-41e9-870f-8428b763ea44" providerId="ADAL" clId="{CEFA3FBA-F3A0-441F-A69F-0C00065DDABF}" dt="2021-03-10T04:18:25.356" v="8595" actId="18245"/>
          <ac:graphicFrameMkLst>
            <pc:docMk/>
            <pc:sldMk cId="0" sldId="274"/>
            <ac:graphicFrameMk id="2" creationId="{D05D2CF5-D939-4E7E-97CB-BF950072CB8B}"/>
          </ac:graphicFrameMkLst>
        </pc:graphicFrameChg>
        <pc:picChg chg="del mod">
          <ac:chgData name="it18034400@my.sliit.lk" userId="b5224bbf-3f07-41e9-870f-8428b763ea44" providerId="ADAL" clId="{CEFA3FBA-F3A0-441F-A69F-0C00065DDABF}" dt="2021-03-10T04:18:22.623" v="8594" actId="12084"/>
          <ac:picMkLst>
            <pc:docMk/>
            <pc:sldMk cId="0" sldId="274"/>
            <ac:picMk id="4" creationId="{8483DB1B-602A-4795-9336-BE4802AAC0BC}"/>
          </ac:picMkLst>
        </pc:picChg>
        <pc:picChg chg="mod">
          <ac:chgData name="it18034400@my.sliit.lk" userId="b5224bbf-3f07-41e9-870f-8428b763ea44" providerId="ADAL" clId="{CEFA3FBA-F3A0-441F-A69F-0C00065DDABF}" dt="2021-03-08T17:09:40.061" v="526"/>
          <ac:picMkLst>
            <pc:docMk/>
            <pc:sldMk cId="0" sldId="274"/>
            <ac:picMk id="162" creationId="{35FDA799-41C0-4903-9C9B-EA2C276712E0}"/>
          </ac:picMkLst>
        </pc:picChg>
      </pc:sldChg>
      <pc:sldChg chg="del">
        <pc:chgData name="it18034400@my.sliit.lk" userId="b5224bbf-3f07-41e9-870f-8428b763ea44" providerId="ADAL" clId="{CEFA3FBA-F3A0-441F-A69F-0C00065DDABF}" dt="2021-03-10T06:55:34.443" v="9399" actId="47"/>
        <pc:sldMkLst>
          <pc:docMk/>
          <pc:sldMk cId="0" sldId="275"/>
        </pc:sldMkLst>
      </pc:sldChg>
      <pc:sldChg chg="del">
        <pc:chgData name="it18034400@my.sliit.lk" userId="b5224bbf-3f07-41e9-870f-8428b763ea44" providerId="ADAL" clId="{CEFA3FBA-F3A0-441F-A69F-0C00065DDABF}" dt="2021-03-10T06:55:41.644" v="9400" actId="47"/>
        <pc:sldMkLst>
          <pc:docMk/>
          <pc:sldMk cId="0" sldId="276"/>
        </pc:sldMkLst>
      </pc:sldChg>
      <pc:sldChg chg="del">
        <pc:chgData name="it18034400@my.sliit.lk" userId="b5224bbf-3f07-41e9-870f-8428b763ea44" providerId="ADAL" clId="{CEFA3FBA-F3A0-441F-A69F-0C00065DDABF}" dt="2021-03-10T06:55:42.910" v="9401" actId="47"/>
        <pc:sldMkLst>
          <pc:docMk/>
          <pc:sldMk cId="0" sldId="277"/>
        </pc:sldMkLst>
      </pc:sldChg>
      <pc:sldChg chg="del">
        <pc:chgData name="it18034400@my.sliit.lk" userId="b5224bbf-3f07-41e9-870f-8428b763ea44" providerId="ADAL" clId="{CEFA3FBA-F3A0-441F-A69F-0C00065DDABF}" dt="2021-03-10T06:55:44.184" v="9402" actId="47"/>
        <pc:sldMkLst>
          <pc:docMk/>
          <pc:sldMk cId="0" sldId="278"/>
        </pc:sldMkLst>
      </pc:sldChg>
      <pc:sldChg chg="del">
        <pc:chgData name="it18034400@my.sliit.lk" userId="b5224bbf-3f07-41e9-870f-8428b763ea44" providerId="ADAL" clId="{CEFA3FBA-F3A0-441F-A69F-0C00065DDABF}" dt="2021-03-10T06:55:45.367" v="9403" actId="47"/>
        <pc:sldMkLst>
          <pc:docMk/>
          <pc:sldMk cId="0" sldId="279"/>
        </pc:sldMkLst>
      </pc:sldChg>
      <pc:sldChg chg="del">
        <pc:chgData name="it18034400@my.sliit.lk" userId="b5224bbf-3f07-41e9-870f-8428b763ea44" providerId="ADAL" clId="{CEFA3FBA-F3A0-441F-A69F-0C00065DDABF}" dt="2021-03-10T06:55:48.140" v="9404" actId="47"/>
        <pc:sldMkLst>
          <pc:docMk/>
          <pc:sldMk cId="0" sldId="280"/>
        </pc:sldMkLst>
      </pc:sldChg>
      <pc:sldChg chg="del">
        <pc:chgData name="it18034400@my.sliit.lk" userId="b5224bbf-3f07-41e9-870f-8428b763ea44" providerId="ADAL" clId="{CEFA3FBA-F3A0-441F-A69F-0C00065DDABF}" dt="2021-03-10T06:55:50.584" v="9405" actId="47"/>
        <pc:sldMkLst>
          <pc:docMk/>
          <pc:sldMk cId="0" sldId="281"/>
        </pc:sldMkLst>
      </pc:sldChg>
      <pc:sldChg chg="addSp delSp modSp mod ord">
        <pc:chgData name="it18034400@my.sliit.lk" userId="b5224bbf-3f07-41e9-870f-8428b763ea44" providerId="ADAL" clId="{CEFA3FBA-F3A0-441F-A69F-0C00065DDABF}" dt="2021-03-10T05:45:35.378" v="9040" actId="20577"/>
        <pc:sldMkLst>
          <pc:docMk/>
          <pc:sldMk cId="0" sldId="282"/>
        </pc:sldMkLst>
        <pc:spChg chg="add mod">
          <ac:chgData name="it18034400@my.sliit.lk" userId="b5224bbf-3f07-41e9-870f-8428b763ea44" providerId="ADAL" clId="{CEFA3FBA-F3A0-441F-A69F-0C00065DDABF}" dt="2021-03-09T14:52:46.965" v="5573" actId="478"/>
          <ac:spMkLst>
            <pc:docMk/>
            <pc:sldMk cId="0" sldId="282"/>
            <ac:spMk id="3" creationId="{2F03CAD3-DB8E-4241-B248-A378AA92B4BC}"/>
          </ac:spMkLst>
        </pc:spChg>
        <pc:spChg chg="add del mod">
          <ac:chgData name="it18034400@my.sliit.lk" userId="b5224bbf-3f07-41e9-870f-8428b763ea44" providerId="ADAL" clId="{CEFA3FBA-F3A0-441F-A69F-0C00065DDABF}" dt="2021-03-09T14:52:53.948" v="5575" actId="478"/>
          <ac:spMkLst>
            <pc:docMk/>
            <pc:sldMk cId="0" sldId="282"/>
            <ac:spMk id="5" creationId="{BD4685D0-2362-4677-8676-419AF614EDF1}"/>
          </ac:spMkLst>
        </pc:spChg>
        <pc:spChg chg="add mod">
          <ac:chgData name="it18034400@my.sliit.lk" userId="b5224bbf-3f07-41e9-870f-8428b763ea44" providerId="ADAL" clId="{CEFA3FBA-F3A0-441F-A69F-0C00065DDABF}" dt="2021-03-09T14:52:57.865" v="5576" actId="478"/>
          <ac:spMkLst>
            <pc:docMk/>
            <pc:sldMk cId="0" sldId="282"/>
            <ac:spMk id="7" creationId="{D79EBDBC-316A-4EAC-A953-4BC76296CCC5}"/>
          </ac:spMkLst>
        </pc:spChg>
        <pc:spChg chg="add del mod">
          <ac:chgData name="it18034400@my.sliit.lk" userId="b5224bbf-3f07-41e9-870f-8428b763ea44" providerId="ADAL" clId="{CEFA3FBA-F3A0-441F-A69F-0C00065DDABF}" dt="2021-03-09T14:59:03.170" v="5580" actId="478"/>
          <ac:spMkLst>
            <pc:docMk/>
            <pc:sldMk cId="0" sldId="282"/>
            <ac:spMk id="9" creationId="{D74961C3-A1B1-4AE6-B049-E34788618B69}"/>
          </ac:spMkLst>
        </pc:spChg>
        <pc:spChg chg="add del mod">
          <ac:chgData name="it18034400@my.sliit.lk" userId="b5224bbf-3f07-41e9-870f-8428b763ea44" providerId="ADAL" clId="{CEFA3FBA-F3A0-441F-A69F-0C00065DDABF}" dt="2021-03-09T14:59:16.215" v="5583" actId="478"/>
          <ac:spMkLst>
            <pc:docMk/>
            <pc:sldMk cId="0" sldId="282"/>
            <ac:spMk id="11" creationId="{FF0ECC9C-0134-45E8-817A-148EDD879871}"/>
          </ac:spMkLst>
        </pc:spChg>
        <pc:spChg chg="mod">
          <ac:chgData name="it18034400@my.sliit.lk" userId="b5224bbf-3f07-41e9-870f-8428b763ea44" providerId="ADAL" clId="{CEFA3FBA-F3A0-441F-A69F-0C00065DDABF}" dt="2021-03-09T13:51:45.510" v="5543" actId="1076"/>
          <ac:spMkLst>
            <pc:docMk/>
            <pc:sldMk cId="0" sldId="282"/>
            <ac:spMk id="3498" creationId="{00000000-0000-0000-0000-000000000000}"/>
          </ac:spMkLst>
        </pc:spChg>
        <pc:spChg chg="del">
          <ac:chgData name="it18034400@my.sliit.lk" userId="b5224bbf-3f07-41e9-870f-8428b763ea44" providerId="ADAL" clId="{CEFA3FBA-F3A0-441F-A69F-0C00065DDABF}" dt="2021-03-09T14:52:41.497" v="5571" actId="478"/>
          <ac:spMkLst>
            <pc:docMk/>
            <pc:sldMk cId="0" sldId="282"/>
            <ac:spMk id="3499" creationId="{00000000-0000-0000-0000-000000000000}"/>
          </ac:spMkLst>
        </pc:spChg>
        <pc:spChg chg="del">
          <ac:chgData name="it18034400@my.sliit.lk" userId="b5224bbf-3f07-41e9-870f-8428b763ea44" providerId="ADAL" clId="{CEFA3FBA-F3A0-441F-A69F-0C00065DDABF}" dt="2021-03-09T14:52:42.788" v="5572" actId="478"/>
          <ac:spMkLst>
            <pc:docMk/>
            <pc:sldMk cId="0" sldId="282"/>
            <ac:spMk id="3500" creationId="{00000000-0000-0000-0000-000000000000}"/>
          </ac:spMkLst>
        </pc:spChg>
        <pc:spChg chg="mod">
          <ac:chgData name="it18034400@my.sliit.lk" userId="b5224bbf-3f07-41e9-870f-8428b763ea44" providerId="ADAL" clId="{CEFA3FBA-F3A0-441F-A69F-0C00065DDABF}" dt="2021-03-09T14:58:47.449" v="5577" actId="14100"/>
          <ac:spMkLst>
            <pc:docMk/>
            <pc:sldMk cId="0" sldId="282"/>
            <ac:spMk id="3501" creationId="{00000000-0000-0000-0000-000000000000}"/>
          </ac:spMkLst>
        </pc:spChg>
        <pc:spChg chg="mod">
          <ac:chgData name="it18034400@my.sliit.lk" userId="b5224bbf-3f07-41e9-870f-8428b763ea44" providerId="ADAL" clId="{CEFA3FBA-F3A0-441F-A69F-0C00065DDABF}" dt="2021-03-09T14:59:21.795" v="5584" actId="1076"/>
          <ac:spMkLst>
            <pc:docMk/>
            <pc:sldMk cId="0" sldId="282"/>
            <ac:spMk id="3502" creationId="{00000000-0000-0000-0000-000000000000}"/>
          </ac:spMkLst>
        </pc:spChg>
        <pc:spChg chg="del">
          <ac:chgData name="it18034400@my.sliit.lk" userId="b5224bbf-3f07-41e9-870f-8428b763ea44" providerId="ADAL" clId="{CEFA3FBA-F3A0-441F-A69F-0C00065DDABF}" dt="2021-03-09T14:52:46.965" v="5573" actId="478"/>
          <ac:spMkLst>
            <pc:docMk/>
            <pc:sldMk cId="0" sldId="282"/>
            <ac:spMk id="3503" creationId="{00000000-0000-0000-0000-000000000000}"/>
          </ac:spMkLst>
        </pc:spChg>
        <pc:spChg chg="mod">
          <ac:chgData name="it18034400@my.sliit.lk" userId="b5224bbf-3f07-41e9-870f-8428b763ea44" providerId="ADAL" clId="{CEFA3FBA-F3A0-441F-A69F-0C00065DDABF}" dt="2021-03-10T05:45:35.378" v="9040" actId="20577"/>
          <ac:spMkLst>
            <pc:docMk/>
            <pc:sldMk cId="0" sldId="282"/>
            <ac:spMk id="3504" creationId="{00000000-0000-0000-0000-000000000000}"/>
          </ac:spMkLst>
        </pc:spChg>
        <pc:spChg chg="del">
          <ac:chgData name="it18034400@my.sliit.lk" userId="b5224bbf-3f07-41e9-870f-8428b763ea44" providerId="ADAL" clId="{CEFA3FBA-F3A0-441F-A69F-0C00065DDABF}" dt="2021-03-09T14:52:57.865" v="5576" actId="478"/>
          <ac:spMkLst>
            <pc:docMk/>
            <pc:sldMk cId="0" sldId="282"/>
            <ac:spMk id="3505" creationId="{00000000-0000-0000-0000-000000000000}"/>
          </ac:spMkLst>
        </pc:spChg>
        <pc:spChg chg="del mod">
          <ac:chgData name="it18034400@my.sliit.lk" userId="b5224bbf-3f07-41e9-870f-8428b763ea44" providerId="ADAL" clId="{CEFA3FBA-F3A0-441F-A69F-0C00065DDABF}" dt="2021-03-09T14:59:12.612" v="5582" actId="478"/>
          <ac:spMkLst>
            <pc:docMk/>
            <pc:sldMk cId="0" sldId="282"/>
            <ac:spMk id="3506" creationId="{00000000-0000-0000-0000-000000000000}"/>
          </ac:spMkLst>
        </pc:spChg>
        <pc:spChg chg="del">
          <ac:chgData name="it18034400@my.sliit.lk" userId="b5224bbf-3f07-41e9-870f-8428b763ea44" providerId="ADAL" clId="{CEFA3FBA-F3A0-441F-A69F-0C00065DDABF}" dt="2021-03-09T14:59:00.304" v="5579" actId="478"/>
          <ac:spMkLst>
            <pc:docMk/>
            <pc:sldMk cId="0" sldId="282"/>
            <ac:spMk id="3507" creationId="{00000000-0000-0000-0000-000000000000}"/>
          </ac:spMkLst>
        </pc:spChg>
        <pc:spChg chg="del">
          <ac:chgData name="it18034400@my.sliit.lk" userId="b5224bbf-3f07-41e9-870f-8428b763ea44" providerId="ADAL" clId="{CEFA3FBA-F3A0-441F-A69F-0C00065DDABF}" dt="2021-03-09T14:52:50.719" v="5574" actId="478"/>
          <ac:spMkLst>
            <pc:docMk/>
            <pc:sldMk cId="0" sldId="282"/>
            <ac:spMk id="3508" creationId="{00000000-0000-0000-0000-000000000000}"/>
          </ac:spMkLst>
        </pc:spChg>
      </pc:sldChg>
      <pc:sldChg chg="addSp delSp modSp mod">
        <pc:chgData name="it18034400@my.sliit.lk" userId="b5224bbf-3f07-41e9-870f-8428b763ea44" providerId="ADAL" clId="{CEFA3FBA-F3A0-441F-A69F-0C00065DDABF}" dt="2021-03-10T06:57:24.700" v="9444"/>
        <pc:sldMkLst>
          <pc:docMk/>
          <pc:sldMk cId="0" sldId="283"/>
        </pc:sldMkLst>
        <pc:spChg chg="add mod">
          <ac:chgData name="it18034400@my.sliit.lk" userId="b5224bbf-3f07-41e9-870f-8428b763ea44" providerId="ADAL" clId="{CEFA3FBA-F3A0-441F-A69F-0C00065DDABF}" dt="2021-03-10T02:39:53.126" v="8418" actId="478"/>
          <ac:spMkLst>
            <pc:docMk/>
            <pc:sldMk cId="0" sldId="283"/>
            <ac:spMk id="3" creationId="{8AC8F966-4DD3-4B0D-94F4-8AADD9FFAA82}"/>
          </ac:spMkLst>
        </pc:spChg>
        <pc:spChg chg="mod">
          <ac:chgData name="it18034400@my.sliit.lk" userId="b5224bbf-3f07-41e9-870f-8428b763ea44" providerId="ADAL" clId="{CEFA3FBA-F3A0-441F-A69F-0C00065DDABF}" dt="2021-03-10T02:18:27.225" v="8268"/>
          <ac:spMkLst>
            <pc:docMk/>
            <pc:sldMk cId="0" sldId="283"/>
            <ac:spMk id="91" creationId="{1D3AEAC5-7257-42F2-A0C8-F2ED192B3A2F}"/>
          </ac:spMkLst>
        </pc:spChg>
        <pc:spChg chg="mod">
          <ac:chgData name="it18034400@my.sliit.lk" userId="b5224bbf-3f07-41e9-870f-8428b763ea44" providerId="ADAL" clId="{CEFA3FBA-F3A0-441F-A69F-0C00065DDABF}" dt="2021-03-10T02:18:27.225" v="8268"/>
          <ac:spMkLst>
            <pc:docMk/>
            <pc:sldMk cId="0" sldId="283"/>
            <ac:spMk id="92" creationId="{1C7F2F71-FCFA-4C42-95FE-50B84A585BBB}"/>
          </ac:spMkLst>
        </pc:spChg>
        <pc:spChg chg="mod">
          <ac:chgData name="it18034400@my.sliit.lk" userId="b5224bbf-3f07-41e9-870f-8428b763ea44" providerId="ADAL" clId="{CEFA3FBA-F3A0-441F-A69F-0C00065DDABF}" dt="2021-03-10T02:18:27.225" v="8268"/>
          <ac:spMkLst>
            <pc:docMk/>
            <pc:sldMk cId="0" sldId="283"/>
            <ac:spMk id="93" creationId="{AE7B7FB9-BC38-4C8D-8382-ED0F9A1A0B8A}"/>
          </ac:spMkLst>
        </pc:spChg>
        <pc:spChg chg="mod">
          <ac:chgData name="it18034400@my.sliit.lk" userId="b5224bbf-3f07-41e9-870f-8428b763ea44" providerId="ADAL" clId="{CEFA3FBA-F3A0-441F-A69F-0C00065DDABF}" dt="2021-03-10T02:18:27.225" v="8268"/>
          <ac:spMkLst>
            <pc:docMk/>
            <pc:sldMk cId="0" sldId="283"/>
            <ac:spMk id="94" creationId="{0795AC0C-271C-47EA-94F8-B8AD382F5D00}"/>
          </ac:spMkLst>
        </pc:spChg>
        <pc:spChg chg="mod">
          <ac:chgData name="it18034400@my.sliit.lk" userId="b5224bbf-3f07-41e9-870f-8428b763ea44" providerId="ADAL" clId="{CEFA3FBA-F3A0-441F-A69F-0C00065DDABF}" dt="2021-03-10T02:18:27.225" v="8268"/>
          <ac:spMkLst>
            <pc:docMk/>
            <pc:sldMk cId="0" sldId="283"/>
            <ac:spMk id="95" creationId="{05DD7BB2-3AD1-4102-8546-2875F323604B}"/>
          </ac:spMkLst>
        </pc:spChg>
        <pc:spChg chg="mod">
          <ac:chgData name="it18034400@my.sliit.lk" userId="b5224bbf-3f07-41e9-870f-8428b763ea44" providerId="ADAL" clId="{CEFA3FBA-F3A0-441F-A69F-0C00065DDABF}" dt="2021-03-10T02:18:27.225" v="8268"/>
          <ac:spMkLst>
            <pc:docMk/>
            <pc:sldMk cId="0" sldId="283"/>
            <ac:spMk id="96" creationId="{5082D71D-606E-4F4B-8D0F-502EA4DB362D}"/>
          </ac:spMkLst>
        </pc:spChg>
        <pc:spChg chg="mod">
          <ac:chgData name="it18034400@my.sliit.lk" userId="b5224bbf-3f07-41e9-870f-8428b763ea44" providerId="ADAL" clId="{CEFA3FBA-F3A0-441F-A69F-0C00065DDABF}" dt="2021-03-10T02:18:27.225" v="8268"/>
          <ac:spMkLst>
            <pc:docMk/>
            <pc:sldMk cId="0" sldId="283"/>
            <ac:spMk id="97" creationId="{EBE2E468-7FA4-4B37-A4B6-5775C53245EF}"/>
          </ac:spMkLst>
        </pc:spChg>
        <pc:spChg chg="mod">
          <ac:chgData name="it18034400@my.sliit.lk" userId="b5224bbf-3f07-41e9-870f-8428b763ea44" providerId="ADAL" clId="{CEFA3FBA-F3A0-441F-A69F-0C00065DDABF}" dt="2021-03-10T02:18:27.225" v="8268"/>
          <ac:spMkLst>
            <pc:docMk/>
            <pc:sldMk cId="0" sldId="283"/>
            <ac:spMk id="98" creationId="{C6C50C30-5F76-4D6C-AAA0-3E3CBAFBB31F}"/>
          </ac:spMkLst>
        </pc:spChg>
        <pc:spChg chg="mod">
          <ac:chgData name="it18034400@my.sliit.lk" userId="b5224bbf-3f07-41e9-870f-8428b763ea44" providerId="ADAL" clId="{CEFA3FBA-F3A0-441F-A69F-0C00065DDABF}" dt="2021-03-10T02:18:27.225" v="8268"/>
          <ac:spMkLst>
            <pc:docMk/>
            <pc:sldMk cId="0" sldId="283"/>
            <ac:spMk id="99" creationId="{5C7AE7A3-B920-4A9D-B0BA-4D821930B09A}"/>
          </ac:spMkLst>
        </pc:spChg>
        <pc:spChg chg="mod">
          <ac:chgData name="it18034400@my.sliit.lk" userId="b5224bbf-3f07-41e9-870f-8428b763ea44" providerId="ADAL" clId="{CEFA3FBA-F3A0-441F-A69F-0C00065DDABF}" dt="2021-03-10T02:18:27.225" v="8268"/>
          <ac:spMkLst>
            <pc:docMk/>
            <pc:sldMk cId="0" sldId="283"/>
            <ac:spMk id="100" creationId="{92104930-7104-4238-BD3B-7D92E18EC39B}"/>
          </ac:spMkLst>
        </pc:spChg>
        <pc:spChg chg="mod">
          <ac:chgData name="it18034400@my.sliit.lk" userId="b5224bbf-3f07-41e9-870f-8428b763ea44" providerId="ADAL" clId="{CEFA3FBA-F3A0-441F-A69F-0C00065DDABF}" dt="2021-03-10T02:18:27.225" v="8268"/>
          <ac:spMkLst>
            <pc:docMk/>
            <pc:sldMk cId="0" sldId="283"/>
            <ac:spMk id="101" creationId="{1718DE3E-7DDD-4257-B3D9-5C52FD22C184}"/>
          </ac:spMkLst>
        </pc:spChg>
        <pc:spChg chg="mod">
          <ac:chgData name="it18034400@my.sliit.lk" userId="b5224bbf-3f07-41e9-870f-8428b763ea44" providerId="ADAL" clId="{CEFA3FBA-F3A0-441F-A69F-0C00065DDABF}" dt="2021-03-10T02:18:27.225" v="8268"/>
          <ac:spMkLst>
            <pc:docMk/>
            <pc:sldMk cId="0" sldId="283"/>
            <ac:spMk id="102" creationId="{08E60C46-6DC4-4757-B1C3-7960951E6EF4}"/>
          </ac:spMkLst>
        </pc:spChg>
        <pc:spChg chg="mod">
          <ac:chgData name="it18034400@my.sliit.lk" userId="b5224bbf-3f07-41e9-870f-8428b763ea44" providerId="ADAL" clId="{CEFA3FBA-F3A0-441F-A69F-0C00065DDABF}" dt="2021-03-10T02:18:27.225" v="8268"/>
          <ac:spMkLst>
            <pc:docMk/>
            <pc:sldMk cId="0" sldId="283"/>
            <ac:spMk id="103" creationId="{8AE690D8-D846-4BF9-9689-14FEEC943E90}"/>
          </ac:spMkLst>
        </pc:spChg>
        <pc:spChg chg="mod">
          <ac:chgData name="it18034400@my.sliit.lk" userId="b5224bbf-3f07-41e9-870f-8428b763ea44" providerId="ADAL" clId="{CEFA3FBA-F3A0-441F-A69F-0C00065DDABF}" dt="2021-03-10T02:18:27.225" v="8268"/>
          <ac:spMkLst>
            <pc:docMk/>
            <pc:sldMk cId="0" sldId="283"/>
            <ac:spMk id="104" creationId="{9C13D04C-7B52-4337-AB43-1192F2380002}"/>
          </ac:spMkLst>
        </pc:spChg>
        <pc:spChg chg="mod">
          <ac:chgData name="it18034400@my.sliit.lk" userId="b5224bbf-3f07-41e9-870f-8428b763ea44" providerId="ADAL" clId="{CEFA3FBA-F3A0-441F-A69F-0C00065DDABF}" dt="2021-03-10T02:18:27.225" v="8268"/>
          <ac:spMkLst>
            <pc:docMk/>
            <pc:sldMk cId="0" sldId="283"/>
            <ac:spMk id="105" creationId="{0661797E-F378-4AD8-ADA2-4064EC09AD63}"/>
          </ac:spMkLst>
        </pc:spChg>
        <pc:spChg chg="mod">
          <ac:chgData name="it18034400@my.sliit.lk" userId="b5224bbf-3f07-41e9-870f-8428b763ea44" providerId="ADAL" clId="{CEFA3FBA-F3A0-441F-A69F-0C00065DDABF}" dt="2021-03-10T02:18:27.225" v="8268"/>
          <ac:spMkLst>
            <pc:docMk/>
            <pc:sldMk cId="0" sldId="283"/>
            <ac:spMk id="106" creationId="{3900DAAF-0279-4B18-9C49-79BE30B5DF12}"/>
          </ac:spMkLst>
        </pc:spChg>
        <pc:spChg chg="mod">
          <ac:chgData name="it18034400@my.sliit.lk" userId="b5224bbf-3f07-41e9-870f-8428b763ea44" providerId="ADAL" clId="{CEFA3FBA-F3A0-441F-A69F-0C00065DDABF}" dt="2021-03-10T02:18:27.225" v="8268"/>
          <ac:spMkLst>
            <pc:docMk/>
            <pc:sldMk cId="0" sldId="283"/>
            <ac:spMk id="107" creationId="{9F39CD7D-2E0A-42FC-946F-BCA798464828}"/>
          </ac:spMkLst>
        </pc:spChg>
        <pc:spChg chg="mod">
          <ac:chgData name="it18034400@my.sliit.lk" userId="b5224bbf-3f07-41e9-870f-8428b763ea44" providerId="ADAL" clId="{CEFA3FBA-F3A0-441F-A69F-0C00065DDABF}" dt="2021-03-10T02:18:27.225" v="8268"/>
          <ac:spMkLst>
            <pc:docMk/>
            <pc:sldMk cId="0" sldId="283"/>
            <ac:spMk id="108" creationId="{61208D8F-2116-437F-BF23-68842887F0CF}"/>
          </ac:spMkLst>
        </pc:spChg>
        <pc:spChg chg="mod">
          <ac:chgData name="it18034400@my.sliit.lk" userId="b5224bbf-3f07-41e9-870f-8428b763ea44" providerId="ADAL" clId="{CEFA3FBA-F3A0-441F-A69F-0C00065DDABF}" dt="2021-03-10T02:18:27.225" v="8268"/>
          <ac:spMkLst>
            <pc:docMk/>
            <pc:sldMk cId="0" sldId="283"/>
            <ac:spMk id="109" creationId="{0F919FCD-F53D-4C4C-AC19-715B0B7ECB3B}"/>
          </ac:spMkLst>
        </pc:spChg>
        <pc:spChg chg="mod">
          <ac:chgData name="it18034400@my.sliit.lk" userId="b5224bbf-3f07-41e9-870f-8428b763ea44" providerId="ADAL" clId="{CEFA3FBA-F3A0-441F-A69F-0C00065DDABF}" dt="2021-03-10T02:18:27.225" v="8268"/>
          <ac:spMkLst>
            <pc:docMk/>
            <pc:sldMk cId="0" sldId="283"/>
            <ac:spMk id="110" creationId="{EDB3D7F7-33BA-41F4-A098-F9F73A802590}"/>
          </ac:spMkLst>
        </pc:spChg>
        <pc:spChg chg="mod">
          <ac:chgData name="it18034400@my.sliit.lk" userId="b5224bbf-3f07-41e9-870f-8428b763ea44" providerId="ADAL" clId="{CEFA3FBA-F3A0-441F-A69F-0C00065DDABF}" dt="2021-03-10T02:18:27.225" v="8268"/>
          <ac:spMkLst>
            <pc:docMk/>
            <pc:sldMk cId="0" sldId="283"/>
            <ac:spMk id="111" creationId="{5066D3F3-90C4-4600-AE17-0332DF6695A2}"/>
          </ac:spMkLst>
        </pc:spChg>
        <pc:spChg chg="mod">
          <ac:chgData name="it18034400@my.sliit.lk" userId="b5224bbf-3f07-41e9-870f-8428b763ea44" providerId="ADAL" clId="{CEFA3FBA-F3A0-441F-A69F-0C00065DDABF}" dt="2021-03-10T02:18:27.225" v="8268"/>
          <ac:spMkLst>
            <pc:docMk/>
            <pc:sldMk cId="0" sldId="283"/>
            <ac:spMk id="112" creationId="{9A48103A-F56E-4FD7-9767-D84BD472DBEB}"/>
          </ac:spMkLst>
        </pc:spChg>
        <pc:spChg chg="mod">
          <ac:chgData name="it18034400@my.sliit.lk" userId="b5224bbf-3f07-41e9-870f-8428b763ea44" providerId="ADAL" clId="{CEFA3FBA-F3A0-441F-A69F-0C00065DDABF}" dt="2021-03-10T02:18:27.225" v="8268"/>
          <ac:spMkLst>
            <pc:docMk/>
            <pc:sldMk cId="0" sldId="283"/>
            <ac:spMk id="113" creationId="{309E6540-F315-4A13-8AFB-269FD64DD48C}"/>
          </ac:spMkLst>
        </pc:spChg>
        <pc:spChg chg="mod">
          <ac:chgData name="it18034400@my.sliit.lk" userId="b5224bbf-3f07-41e9-870f-8428b763ea44" providerId="ADAL" clId="{CEFA3FBA-F3A0-441F-A69F-0C00065DDABF}" dt="2021-03-10T02:18:27.225" v="8268"/>
          <ac:spMkLst>
            <pc:docMk/>
            <pc:sldMk cId="0" sldId="283"/>
            <ac:spMk id="114" creationId="{6A4919CF-D8CE-44F0-B0F0-902461427564}"/>
          </ac:spMkLst>
        </pc:spChg>
        <pc:spChg chg="mod">
          <ac:chgData name="it18034400@my.sliit.lk" userId="b5224bbf-3f07-41e9-870f-8428b763ea44" providerId="ADAL" clId="{CEFA3FBA-F3A0-441F-A69F-0C00065DDABF}" dt="2021-03-10T02:18:27.225" v="8268"/>
          <ac:spMkLst>
            <pc:docMk/>
            <pc:sldMk cId="0" sldId="283"/>
            <ac:spMk id="115" creationId="{AE6E40B5-E4E2-4FF6-9340-BE11E6623B5E}"/>
          </ac:spMkLst>
        </pc:spChg>
        <pc:spChg chg="mod">
          <ac:chgData name="it18034400@my.sliit.lk" userId="b5224bbf-3f07-41e9-870f-8428b763ea44" providerId="ADAL" clId="{CEFA3FBA-F3A0-441F-A69F-0C00065DDABF}" dt="2021-03-10T02:18:27.225" v="8268"/>
          <ac:spMkLst>
            <pc:docMk/>
            <pc:sldMk cId="0" sldId="283"/>
            <ac:spMk id="116" creationId="{6BD61F23-DF20-4C06-AFEB-70FFAC6D4230}"/>
          </ac:spMkLst>
        </pc:spChg>
        <pc:spChg chg="mod">
          <ac:chgData name="it18034400@my.sliit.lk" userId="b5224bbf-3f07-41e9-870f-8428b763ea44" providerId="ADAL" clId="{CEFA3FBA-F3A0-441F-A69F-0C00065DDABF}" dt="2021-03-10T02:18:27.225" v="8268"/>
          <ac:spMkLst>
            <pc:docMk/>
            <pc:sldMk cId="0" sldId="283"/>
            <ac:spMk id="117" creationId="{BE9B3A9E-2684-4C40-8685-2E1B6C462735}"/>
          </ac:spMkLst>
        </pc:spChg>
        <pc:spChg chg="mod">
          <ac:chgData name="it18034400@my.sliit.lk" userId="b5224bbf-3f07-41e9-870f-8428b763ea44" providerId="ADAL" clId="{CEFA3FBA-F3A0-441F-A69F-0C00065DDABF}" dt="2021-03-10T02:18:27.225" v="8268"/>
          <ac:spMkLst>
            <pc:docMk/>
            <pc:sldMk cId="0" sldId="283"/>
            <ac:spMk id="118" creationId="{D10E5B32-0052-4CF1-A712-93377CB989EC}"/>
          </ac:spMkLst>
        </pc:spChg>
        <pc:spChg chg="mod">
          <ac:chgData name="it18034400@my.sliit.lk" userId="b5224bbf-3f07-41e9-870f-8428b763ea44" providerId="ADAL" clId="{CEFA3FBA-F3A0-441F-A69F-0C00065DDABF}" dt="2021-03-10T02:18:27.225" v="8268"/>
          <ac:spMkLst>
            <pc:docMk/>
            <pc:sldMk cId="0" sldId="283"/>
            <ac:spMk id="119" creationId="{C3229E01-95FF-466F-9EC4-68AD32335F60}"/>
          </ac:spMkLst>
        </pc:spChg>
        <pc:spChg chg="mod">
          <ac:chgData name="it18034400@my.sliit.lk" userId="b5224bbf-3f07-41e9-870f-8428b763ea44" providerId="ADAL" clId="{CEFA3FBA-F3A0-441F-A69F-0C00065DDABF}" dt="2021-03-10T02:18:27.225" v="8268"/>
          <ac:spMkLst>
            <pc:docMk/>
            <pc:sldMk cId="0" sldId="283"/>
            <ac:spMk id="120" creationId="{27B3E5F5-364B-4A66-AEF9-557207FC0570}"/>
          </ac:spMkLst>
        </pc:spChg>
        <pc:spChg chg="mod">
          <ac:chgData name="it18034400@my.sliit.lk" userId="b5224bbf-3f07-41e9-870f-8428b763ea44" providerId="ADAL" clId="{CEFA3FBA-F3A0-441F-A69F-0C00065DDABF}" dt="2021-03-10T02:18:27.225" v="8268"/>
          <ac:spMkLst>
            <pc:docMk/>
            <pc:sldMk cId="0" sldId="283"/>
            <ac:spMk id="121" creationId="{7DA47611-DA56-4D75-82D6-2CA7F76B9624}"/>
          </ac:spMkLst>
        </pc:spChg>
        <pc:spChg chg="mod">
          <ac:chgData name="it18034400@my.sliit.lk" userId="b5224bbf-3f07-41e9-870f-8428b763ea44" providerId="ADAL" clId="{CEFA3FBA-F3A0-441F-A69F-0C00065DDABF}" dt="2021-03-10T02:18:27.225" v="8268"/>
          <ac:spMkLst>
            <pc:docMk/>
            <pc:sldMk cId="0" sldId="283"/>
            <ac:spMk id="122" creationId="{6C1413AD-2386-4371-A5EA-193E922B4283}"/>
          </ac:spMkLst>
        </pc:spChg>
        <pc:spChg chg="mod">
          <ac:chgData name="it18034400@my.sliit.lk" userId="b5224bbf-3f07-41e9-870f-8428b763ea44" providerId="ADAL" clId="{CEFA3FBA-F3A0-441F-A69F-0C00065DDABF}" dt="2021-03-10T02:18:27.225" v="8268"/>
          <ac:spMkLst>
            <pc:docMk/>
            <pc:sldMk cId="0" sldId="283"/>
            <ac:spMk id="123" creationId="{68DE0940-2C10-4CE0-95CE-984005AC70DE}"/>
          </ac:spMkLst>
        </pc:spChg>
        <pc:spChg chg="mod">
          <ac:chgData name="it18034400@my.sliit.lk" userId="b5224bbf-3f07-41e9-870f-8428b763ea44" providerId="ADAL" clId="{CEFA3FBA-F3A0-441F-A69F-0C00065DDABF}" dt="2021-03-10T02:18:27.225" v="8268"/>
          <ac:spMkLst>
            <pc:docMk/>
            <pc:sldMk cId="0" sldId="283"/>
            <ac:spMk id="124" creationId="{027BE251-F0E1-46DB-8A22-CD4916DFC197}"/>
          </ac:spMkLst>
        </pc:spChg>
        <pc:spChg chg="mod">
          <ac:chgData name="it18034400@my.sliit.lk" userId="b5224bbf-3f07-41e9-870f-8428b763ea44" providerId="ADAL" clId="{CEFA3FBA-F3A0-441F-A69F-0C00065DDABF}" dt="2021-03-10T02:18:27.225" v="8268"/>
          <ac:spMkLst>
            <pc:docMk/>
            <pc:sldMk cId="0" sldId="283"/>
            <ac:spMk id="125" creationId="{FF2541A4-915B-48EC-AF32-36327D13818E}"/>
          </ac:spMkLst>
        </pc:spChg>
        <pc:spChg chg="mod">
          <ac:chgData name="it18034400@my.sliit.lk" userId="b5224bbf-3f07-41e9-870f-8428b763ea44" providerId="ADAL" clId="{CEFA3FBA-F3A0-441F-A69F-0C00065DDABF}" dt="2021-03-10T02:18:27.225" v="8268"/>
          <ac:spMkLst>
            <pc:docMk/>
            <pc:sldMk cId="0" sldId="283"/>
            <ac:spMk id="126" creationId="{4C5EF59E-4AD6-4DE4-BF40-41718B22FD77}"/>
          </ac:spMkLst>
        </pc:spChg>
        <pc:spChg chg="mod">
          <ac:chgData name="it18034400@my.sliit.lk" userId="b5224bbf-3f07-41e9-870f-8428b763ea44" providerId="ADAL" clId="{CEFA3FBA-F3A0-441F-A69F-0C00065DDABF}" dt="2021-03-10T02:18:27.225" v="8268"/>
          <ac:spMkLst>
            <pc:docMk/>
            <pc:sldMk cId="0" sldId="283"/>
            <ac:spMk id="127" creationId="{958D7ACD-59E9-4D3C-9191-F996F007B760}"/>
          </ac:spMkLst>
        </pc:spChg>
        <pc:spChg chg="mod">
          <ac:chgData name="it18034400@my.sliit.lk" userId="b5224bbf-3f07-41e9-870f-8428b763ea44" providerId="ADAL" clId="{CEFA3FBA-F3A0-441F-A69F-0C00065DDABF}" dt="2021-03-10T02:18:27.225" v="8268"/>
          <ac:spMkLst>
            <pc:docMk/>
            <pc:sldMk cId="0" sldId="283"/>
            <ac:spMk id="128" creationId="{F38B82CC-DCD4-4092-A694-EE9E3AFF5495}"/>
          </ac:spMkLst>
        </pc:spChg>
        <pc:spChg chg="mod">
          <ac:chgData name="it18034400@my.sliit.lk" userId="b5224bbf-3f07-41e9-870f-8428b763ea44" providerId="ADAL" clId="{CEFA3FBA-F3A0-441F-A69F-0C00065DDABF}" dt="2021-03-10T02:18:27.225" v="8268"/>
          <ac:spMkLst>
            <pc:docMk/>
            <pc:sldMk cId="0" sldId="283"/>
            <ac:spMk id="129" creationId="{9447E2B1-C519-419D-AB36-6091071CF0DE}"/>
          </ac:spMkLst>
        </pc:spChg>
        <pc:spChg chg="mod">
          <ac:chgData name="it18034400@my.sliit.lk" userId="b5224bbf-3f07-41e9-870f-8428b763ea44" providerId="ADAL" clId="{CEFA3FBA-F3A0-441F-A69F-0C00065DDABF}" dt="2021-03-10T02:18:27.225" v="8268"/>
          <ac:spMkLst>
            <pc:docMk/>
            <pc:sldMk cId="0" sldId="283"/>
            <ac:spMk id="130" creationId="{17D0EDD2-A6C8-4656-AEA9-791269D6ACD0}"/>
          </ac:spMkLst>
        </pc:spChg>
        <pc:spChg chg="mod">
          <ac:chgData name="it18034400@my.sliit.lk" userId="b5224bbf-3f07-41e9-870f-8428b763ea44" providerId="ADAL" clId="{CEFA3FBA-F3A0-441F-A69F-0C00065DDABF}" dt="2021-03-10T02:18:27.225" v="8268"/>
          <ac:spMkLst>
            <pc:docMk/>
            <pc:sldMk cId="0" sldId="283"/>
            <ac:spMk id="131" creationId="{73671A53-1004-485D-97C1-D1370401F0BC}"/>
          </ac:spMkLst>
        </pc:spChg>
        <pc:spChg chg="mod">
          <ac:chgData name="it18034400@my.sliit.lk" userId="b5224bbf-3f07-41e9-870f-8428b763ea44" providerId="ADAL" clId="{CEFA3FBA-F3A0-441F-A69F-0C00065DDABF}" dt="2021-03-10T02:18:27.225" v="8268"/>
          <ac:spMkLst>
            <pc:docMk/>
            <pc:sldMk cId="0" sldId="283"/>
            <ac:spMk id="132" creationId="{C4F73CFE-CEA8-4F74-819A-DF551A28602A}"/>
          </ac:spMkLst>
        </pc:spChg>
        <pc:spChg chg="mod">
          <ac:chgData name="it18034400@my.sliit.lk" userId="b5224bbf-3f07-41e9-870f-8428b763ea44" providerId="ADAL" clId="{CEFA3FBA-F3A0-441F-A69F-0C00065DDABF}" dt="2021-03-10T02:18:27.225" v="8268"/>
          <ac:spMkLst>
            <pc:docMk/>
            <pc:sldMk cId="0" sldId="283"/>
            <ac:spMk id="133" creationId="{E9BDC4E1-DA9D-4723-A293-049E8417E977}"/>
          </ac:spMkLst>
        </pc:spChg>
        <pc:spChg chg="mod">
          <ac:chgData name="it18034400@my.sliit.lk" userId="b5224bbf-3f07-41e9-870f-8428b763ea44" providerId="ADAL" clId="{CEFA3FBA-F3A0-441F-A69F-0C00065DDABF}" dt="2021-03-10T02:18:27.225" v="8268"/>
          <ac:spMkLst>
            <pc:docMk/>
            <pc:sldMk cId="0" sldId="283"/>
            <ac:spMk id="134" creationId="{BE68DC26-218C-433A-BE69-FED5E3BCEF0E}"/>
          </ac:spMkLst>
        </pc:spChg>
        <pc:spChg chg="mod">
          <ac:chgData name="it18034400@my.sliit.lk" userId="b5224bbf-3f07-41e9-870f-8428b763ea44" providerId="ADAL" clId="{CEFA3FBA-F3A0-441F-A69F-0C00065DDABF}" dt="2021-03-10T02:18:27.225" v="8268"/>
          <ac:spMkLst>
            <pc:docMk/>
            <pc:sldMk cId="0" sldId="283"/>
            <ac:spMk id="135" creationId="{EA4924E0-521B-4C15-A18D-EAB507AB9729}"/>
          </ac:spMkLst>
        </pc:spChg>
        <pc:spChg chg="mod">
          <ac:chgData name="it18034400@my.sliit.lk" userId="b5224bbf-3f07-41e9-870f-8428b763ea44" providerId="ADAL" clId="{CEFA3FBA-F3A0-441F-A69F-0C00065DDABF}" dt="2021-03-10T02:18:27.225" v="8268"/>
          <ac:spMkLst>
            <pc:docMk/>
            <pc:sldMk cId="0" sldId="283"/>
            <ac:spMk id="136" creationId="{268D0AEA-F27F-47A3-800A-AA743691E756}"/>
          </ac:spMkLst>
        </pc:spChg>
        <pc:spChg chg="mod">
          <ac:chgData name="it18034400@my.sliit.lk" userId="b5224bbf-3f07-41e9-870f-8428b763ea44" providerId="ADAL" clId="{CEFA3FBA-F3A0-441F-A69F-0C00065DDABF}" dt="2021-03-10T02:18:27.225" v="8268"/>
          <ac:spMkLst>
            <pc:docMk/>
            <pc:sldMk cId="0" sldId="283"/>
            <ac:spMk id="137" creationId="{50861896-09CF-40C4-81B0-561DFE870121}"/>
          </ac:spMkLst>
        </pc:spChg>
        <pc:spChg chg="mod">
          <ac:chgData name="it18034400@my.sliit.lk" userId="b5224bbf-3f07-41e9-870f-8428b763ea44" providerId="ADAL" clId="{CEFA3FBA-F3A0-441F-A69F-0C00065DDABF}" dt="2021-03-10T02:18:27.225" v="8268"/>
          <ac:spMkLst>
            <pc:docMk/>
            <pc:sldMk cId="0" sldId="283"/>
            <ac:spMk id="138" creationId="{7A0AC87F-C147-4344-A85E-D4307986F98B}"/>
          </ac:spMkLst>
        </pc:spChg>
        <pc:spChg chg="mod">
          <ac:chgData name="it18034400@my.sliit.lk" userId="b5224bbf-3f07-41e9-870f-8428b763ea44" providerId="ADAL" clId="{CEFA3FBA-F3A0-441F-A69F-0C00065DDABF}" dt="2021-03-10T02:18:27.225" v="8268"/>
          <ac:spMkLst>
            <pc:docMk/>
            <pc:sldMk cId="0" sldId="283"/>
            <ac:spMk id="139" creationId="{B7EDBD6F-9504-4C0D-9501-1FB5F24A630E}"/>
          </ac:spMkLst>
        </pc:spChg>
        <pc:spChg chg="mod">
          <ac:chgData name="it18034400@my.sliit.lk" userId="b5224bbf-3f07-41e9-870f-8428b763ea44" providerId="ADAL" clId="{CEFA3FBA-F3A0-441F-A69F-0C00065DDABF}" dt="2021-03-10T02:18:27.225" v="8268"/>
          <ac:spMkLst>
            <pc:docMk/>
            <pc:sldMk cId="0" sldId="283"/>
            <ac:spMk id="140" creationId="{C1C4FF13-46D2-4FEB-972C-0410188DAECC}"/>
          </ac:spMkLst>
        </pc:spChg>
        <pc:spChg chg="mod">
          <ac:chgData name="it18034400@my.sliit.lk" userId="b5224bbf-3f07-41e9-870f-8428b763ea44" providerId="ADAL" clId="{CEFA3FBA-F3A0-441F-A69F-0C00065DDABF}" dt="2021-03-10T02:18:27.225" v="8268"/>
          <ac:spMkLst>
            <pc:docMk/>
            <pc:sldMk cId="0" sldId="283"/>
            <ac:spMk id="141" creationId="{033BCED5-3B9E-4302-8D5C-D8DD6F19362E}"/>
          </ac:spMkLst>
        </pc:spChg>
        <pc:spChg chg="mod">
          <ac:chgData name="it18034400@my.sliit.lk" userId="b5224bbf-3f07-41e9-870f-8428b763ea44" providerId="ADAL" clId="{CEFA3FBA-F3A0-441F-A69F-0C00065DDABF}" dt="2021-03-10T02:18:27.225" v="8268"/>
          <ac:spMkLst>
            <pc:docMk/>
            <pc:sldMk cId="0" sldId="283"/>
            <ac:spMk id="142" creationId="{6B90D577-0DBA-4449-8BAF-63C1C8104EC2}"/>
          </ac:spMkLst>
        </pc:spChg>
        <pc:spChg chg="mod">
          <ac:chgData name="it18034400@my.sliit.lk" userId="b5224bbf-3f07-41e9-870f-8428b763ea44" providerId="ADAL" clId="{CEFA3FBA-F3A0-441F-A69F-0C00065DDABF}" dt="2021-03-10T02:18:27.225" v="8268"/>
          <ac:spMkLst>
            <pc:docMk/>
            <pc:sldMk cId="0" sldId="283"/>
            <ac:spMk id="143" creationId="{2EA94EAF-59B1-48CE-9D54-929EFA0F5ABB}"/>
          </ac:spMkLst>
        </pc:spChg>
        <pc:spChg chg="mod">
          <ac:chgData name="it18034400@my.sliit.lk" userId="b5224bbf-3f07-41e9-870f-8428b763ea44" providerId="ADAL" clId="{CEFA3FBA-F3A0-441F-A69F-0C00065DDABF}" dt="2021-03-10T02:18:27.225" v="8268"/>
          <ac:spMkLst>
            <pc:docMk/>
            <pc:sldMk cId="0" sldId="283"/>
            <ac:spMk id="144" creationId="{D8A03DD9-2387-4435-BB0B-A60EE65DF947}"/>
          </ac:spMkLst>
        </pc:spChg>
        <pc:spChg chg="mod">
          <ac:chgData name="it18034400@my.sliit.lk" userId="b5224bbf-3f07-41e9-870f-8428b763ea44" providerId="ADAL" clId="{CEFA3FBA-F3A0-441F-A69F-0C00065DDABF}" dt="2021-03-10T02:18:27.225" v="8268"/>
          <ac:spMkLst>
            <pc:docMk/>
            <pc:sldMk cId="0" sldId="283"/>
            <ac:spMk id="145" creationId="{538E9240-A10C-4D3E-B27E-7AFA607D4BED}"/>
          </ac:spMkLst>
        </pc:spChg>
        <pc:spChg chg="mod">
          <ac:chgData name="it18034400@my.sliit.lk" userId="b5224bbf-3f07-41e9-870f-8428b763ea44" providerId="ADAL" clId="{CEFA3FBA-F3A0-441F-A69F-0C00065DDABF}" dt="2021-03-10T02:18:27.225" v="8268"/>
          <ac:spMkLst>
            <pc:docMk/>
            <pc:sldMk cId="0" sldId="283"/>
            <ac:spMk id="146" creationId="{BB383F86-1490-4559-899D-7A6BCB27AEE1}"/>
          </ac:spMkLst>
        </pc:spChg>
        <pc:spChg chg="mod">
          <ac:chgData name="it18034400@my.sliit.lk" userId="b5224bbf-3f07-41e9-870f-8428b763ea44" providerId="ADAL" clId="{CEFA3FBA-F3A0-441F-A69F-0C00065DDABF}" dt="2021-03-10T02:18:27.225" v="8268"/>
          <ac:spMkLst>
            <pc:docMk/>
            <pc:sldMk cId="0" sldId="283"/>
            <ac:spMk id="147" creationId="{8E696F48-0B6D-4E19-842A-DF068CF6B6B2}"/>
          </ac:spMkLst>
        </pc:spChg>
        <pc:spChg chg="mod">
          <ac:chgData name="it18034400@my.sliit.lk" userId="b5224bbf-3f07-41e9-870f-8428b763ea44" providerId="ADAL" clId="{CEFA3FBA-F3A0-441F-A69F-0C00065DDABF}" dt="2021-03-10T02:18:27.225" v="8268"/>
          <ac:spMkLst>
            <pc:docMk/>
            <pc:sldMk cId="0" sldId="283"/>
            <ac:spMk id="148" creationId="{B22CF40A-963B-4450-8967-F4A6373B1D8A}"/>
          </ac:spMkLst>
        </pc:spChg>
        <pc:spChg chg="mod">
          <ac:chgData name="it18034400@my.sliit.lk" userId="b5224bbf-3f07-41e9-870f-8428b763ea44" providerId="ADAL" clId="{CEFA3FBA-F3A0-441F-A69F-0C00065DDABF}" dt="2021-03-10T02:18:27.225" v="8268"/>
          <ac:spMkLst>
            <pc:docMk/>
            <pc:sldMk cId="0" sldId="283"/>
            <ac:spMk id="149" creationId="{30487ED1-CA0F-4A14-B99E-531DADBA5D30}"/>
          </ac:spMkLst>
        </pc:spChg>
        <pc:spChg chg="mod">
          <ac:chgData name="it18034400@my.sliit.lk" userId="b5224bbf-3f07-41e9-870f-8428b763ea44" providerId="ADAL" clId="{CEFA3FBA-F3A0-441F-A69F-0C00065DDABF}" dt="2021-03-10T02:18:27.225" v="8268"/>
          <ac:spMkLst>
            <pc:docMk/>
            <pc:sldMk cId="0" sldId="283"/>
            <ac:spMk id="150" creationId="{AD6FB59D-33C2-4326-891C-018310ABB3C1}"/>
          </ac:spMkLst>
        </pc:spChg>
        <pc:spChg chg="mod">
          <ac:chgData name="it18034400@my.sliit.lk" userId="b5224bbf-3f07-41e9-870f-8428b763ea44" providerId="ADAL" clId="{CEFA3FBA-F3A0-441F-A69F-0C00065DDABF}" dt="2021-03-10T02:18:27.225" v="8268"/>
          <ac:spMkLst>
            <pc:docMk/>
            <pc:sldMk cId="0" sldId="283"/>
            <ac:spMk id="151" creationId="{9CED97ED-4523-461A-A001-8ACBB7B6580B}"/>
          </ac:spMkLst>
        </pc:spChg>
        <pc:spChg chg="mod">
          <ac:chgData name="it18034400@my.sliit.lk" userId="b5224bbf-3f07-41e9-870f-8428b763ea44" providerId="ADAL" clId="{CEFA3FBA-F3A0-441F-A69F-0C00065DDABF}" dt="2021-03-10T02:18:27.225" v="8268"/>
          <ac:spMkLst>
            <pc:docMk/>
            <pc:sldMk cId="0" sldId="283"/>
            <ac:spMk id="152" creationId="{76561F26-B251-4AF3-A41B-DFBFC84453C3}"/>
          </ac:spMkLst>
        </pc:spChg>
        <pc:spChg chg="mod">
          <ac:chgData name="it18034400@my.sliit.lk" userId="b5224bbf-3f07-41e9-870f-8428b763ea44" providerId="ADAL" clId="{CEFA3FBA-F3A0-441F-A69F-0C00065DDABF}" dt="2021-03-10T02:18:27.225" v="8268"/>
          <ac:spMkLst>
            <pc:docMk/>
            <pc:sldMk cId="0" sldId="283"/>
            <ac:spMk id="153" creationId="{69D4430F-A554-4AB8-899A-C6032BF4DFC5}"/>
          </ac:spMkLst>
        </pc:spChg>
        <pc:spChg chg="mod">
          <ac:chgData name="it18034400@my.sliit.lk" userId="b5224bbf-3f07-41e9-870f-8428b763ea44" providerId="ADAL" clId="{CEFA3FBA-F3A0-441F-A69F-0C00065DDABF}" dt="2021-03-10T02:18:27.225" v="8268"/>
          <ac:spMkLst>
            <pc:docMk/>
            <pc:sldMk cId="0" sldId="283"/>
            <ac:spMk id="154" creationId="{855A60AB-382F-4302-BAAE-67AB32FC50CB}"/>
          </ac:spMkLst>
        </pc:spChg>
        <pc:spChg chg="mod">
          <ac:chgData name="it18034400@my.sliit.lk" userId="b5224bbf-3f07-41e9-870f-8428b763ea44" providerId="ADAL" clId="{CEFA3FBA-F3A0-441F-A69F-0C00065DDABF}" dt="2021-03-10T02:18:27.225" v="8268"/>
          <ac:spMkLst>
            <pc:docMk/>
            <pc:sldMk cId="0" sldId="283"/>
            <ac:spMk id="155" creationId="{E521DD2B-50FA-453F-B66C-358895AC8180}"/>
          </ac:spMkLst>
        </pc:spChg>
        <pc:spChg chg="mod">
          <ac:chgData name="it18034400@my.sliit.lk" userId="b5224bbf-3f07-41e9-870f-8428b763ea44" providerId="ADAL" clId="{CEFA3FBA-F3A0-441F-A69F-0C00065DDABF}" dt="2021-03-10T02:18:27.225" v="8268"/>
          <ac:spMkLst>
            <pc:docMk/>
            <pc:sldMk cId="0" sldId="283"/>
            <ac:spMk id="156" creationId="{046550C2-F3CD-4B34-955C-2EB666983CDB}"/>
          </ac:spMkLst>
        </pc:spChg>
        <pc:spChg chg="mod">
          <ac:chgData name="it18034400@my.sliit.lk" userId="b5224bbf-3f07-41e9-870f-8428b763ea44" providerId="ADAL" clId="{CEFA3FBA-F3A0-441F-A69F-0C00065DDABF}" dt="2021-03-10T02:18:27.225" v="8268"/>
          <ac:spMkLst>
            <pc:docMk/>
            <pc:sldMk cId="0" sldId="283"/>
            <ac:spMk id="157" creationId="{E0A00ADF-7D31-4CD8-83BD-0FEADBA9F487}"/>
          </ac:spMkLst>
        </pc:spChg>
        <pc:spChg chg="mod">
          <ac:chgData name="it18034400@my.sliit.lk" userId="b5224bbf-3f07-41e9-870f-8428b763ea44" providerId="ADAL" clId="{CEFA3FBA-F3A0-441F-A69F-0C00065DDABF}" dt="2021-03-10T02:18:27.225" v="8268"/>
          <ac:spMkLst>
            <pc:docMk/>
            <pc:sldMk cId="0" sldId="283"/>
            <ac:spMk id="158" creationId="{C6B42D61-DBF9-4F72-8422-2C85A1BDC73C}"/>
          </ac:spMkLst>
        </pc:spChg>
        <pc:spChg chg="mod">
          <ac:chgData name="it18034400@my.sliit.lk" userId="b5224bbf-3f07-41e9-870f-8428b763ea44" providerId="ADAL" clId="{CEFA3FBA-F3A0-441F-A69F-0C00065DDABF}" dt="2021-03-10T02:18:27.225" v="8268"/>
          <ac:spMkLst>
            <pc:docMk/>
            <pc:sldMk cId="0" sldId="283"/>
            <ac:spMk id="159" creationId="{6DE19CA9-4D4E-4DA9-B729-80E88828DA7B}"/>
          </ac:spMkLst>
        </pc:spChg>
        <pc:spChg chg="mod">
          <ac:chgData name="it18034400@my.sliit.lk" userId="b5224bbf-3f07-41e9-870f-8428b763ea44" providerId="ADAL" clId="{CEFA3FBA-F3A0-441F-A69F-0C00065DDABF}" dt="2021-03-10T02:18:27.225" v="8268"/>
          <ac:spMkLst>
            <pc:docMk/>
            <pc:sldMk cId="0" sldId="283"/>
            <ac:spMk id="160" creationId="{06B48665-6819-44C7-A3B7-129079E464F6}"/>
          </ac:spMkLst>
        </pc:spChg>
        <pc:spChg chg="mod">
          <ac:chgData name="it18034400@my.sliit.lk" userId="b5224bbf-3f07-41e9-870f-8428b763ea44" providerId="ADAL" clId="{CEFA3FBA-F3A0-441F-A69F-0C00065DDABF}" dt="2021-03-10T02:18:27.225" v="8268"/>
          <ac:spMkLst>
            <pc:docMk/>
            <pc:sldMk cId="0" sldId="283"/>
            <ac:spMk id="161" creationId="{5963DB72-BF6C-4966-9AA1-27555C762BF0}"/>
          </ac:spMkLst>
        </pc:spChg>
        <pc:spChg chg="mod">
          <ac:chgData name="it18034400@my.sliit.lk" userId="b5224bbf-3f07-41e9-870f-8428b763ea44" providerId="ADAL" clId="{CEFA3FBA-F3A0-441F-A69F-0C00065DDABF}" dt="2021-03-10T02:18:27.225" v="8268"/>
          <ac:spMkLst>
            <pc:docMk/>
            <pc:sldMk cId="0" sldId="283"/>
            <ac:spMk id="162" creationId="{B6F5700A-4E29-4428-BA95-641456F1D282}"/>
          </ac:spMkLst>
        </pc:spChg>
        <pc:spChg chg="mod">
          <ac:chgData name="it18034400@my.sliit.lk" userId="b5224bbf-3f07-41e9-870f-8428b763ea44" providerId="ADAL" clId="{CEFA3FBA-F3A0-441F-A69F-0C00065DDABF}" dt="2021-03-10T02:18:27.225" v="8268"/>
          <ac:spMkLst>
            <pc:docMk/>
            <pc:sldMk cId="0" sldId="283"/>
            <ac:spMk id="163" creationId="{C9E29B4A-96C4-4D9F-A309-45D735FD16D5}"/>
          </ac:spMkLst>
        </pc:spChg>
        <pc:spChg chg="mod">
          <ac:chgData name="it18034400@my.sliit.lk" userId="b5224bbf-3f07-41e9-870f-8428b763ea44" providerId="ADAL" clId="{CEFA3FBA-F3A0-441F-A69F-0C00065DDABF}" dt="2021-03-10T02:18:27.225" v="8268"/>
          <ac:spMkLst>
            <pc:docMk/>
            <pc:sldMk cId="0" sldId="283"/>
            <ac:spMk id="164" creationId="{6522CC88-7B9D-4BF8-9962-9B46A396C4F4}"/>
          </ac:spMkLst>
        </pc:spChg>
        <pc:spChg chg="mod">
          <ac:chgData name="it18034400@my.sliit.lk" userId="b5224bbf-3f07-41e9-870f-8428b763ea44" providerId="ADAL" clId="{CEFA3FBA-F3A0-441F-A69F-0C00065DDABF}" dt="2021-03-10T02:18:27.225" v="8268"/>
          <ac:spMkLst>
            <pc:docMk/>
            <pc:sldMk cId="0" sldId="283"/>
            <ac:spMk id="165" creationId="{3761B99E-0186-498F-8936-5A9B3D6AE7CC}"/>
          </ac:spMkLst>
        </pc:spChg>
        <pc:spChg chg="mod">
          <ac:chgData name="it18034400@my.sliit.lk" userId="b5224bbf-3f07-41e9-870f-8428b763ea44" providerId="ADAL" clId="{CEFA3FBA-F3A0-441F-A69F-0C00065DDABF}" dt="2021-03-10T02:18:27.225" v="8268"/>
          <ac:spMkLst>
            <pc:docMk/>
            <pc:sldMk cId="0" sldId="283"/>
            <ac:spMk id="166" creationId="{567C8FE7-4BC3-4529-8DBE-450923DAAAA2}"/>
          </ac:spMkLst>
        </pc:spChg>
        <pc:spChg chg="mod">
          <ac:chgData name="it18034400@my.sliit.lk" userId="b5224bbf-3f07-41e9-870f-8428b763ea44" providerId="ADAL" clId="{CEFA3FBA-F3A0-441F-A69F-0C00065DDABF}" dt="2021-03-10T02:18:27.225" v="8268"/>
          <ac:spMkLst>
            <pc:docMk/>
            <pc:sldMk cId="0" sldId="283"/>
            <ac:spMk id="167" creationId="{69EADB5E-AC5F-405B-AD2C-0C0E3A524C7E}"/>
          </ac:spMkLst>
        </pc:spChg>
        <pc:spChg chg="mod">
          <ac:chgData name="it18034400@my.sliit.lk" userId="b5224bbf-3f07-41e9-870f-8428b763ea44" providerId="ADAL" clId="{CEFA3FBA-F3A0-441F-A69F-0C00065DDABF}" dt="2021-03-10T02:18:27.225" v="8268"/>
          <ac:spMkLst>
            <pc:docMk/>
            <pc:sldMk cId="0" sldId="283"/>
            <ac:spMk id="168" creationId="{E78A3DB1-070A-4E07-A6B5-7AF4D131586C}"/>
          </ac:spMkLst>
        </pc:spChg>
        <pc:spChg chg="mod">
          <ac:chgData name="it18034400@my.sliit.lk" userId="b5224bbf-3f07-41e9-870f-8428b763ea44" providerId="ADAL" clId="{CEFA3FBA-F3A0-441F-A69F-0C00065DDABF}" dt="2021-03-10T02:18:27.225" v="8268"/>
          <ac:spMkLst>
            <pc:docMk/>
            <pc:sldMk cId="0" sldId="283"/>
            <ac:spMk id="169" creationId="{97537C0E-3E49-4C7F-A227-39468692FCA2}"/>
          </ac:spMkLst>
        </pc:spChg>
        <pc:spChg chg="mod">
          <ac:chgData name="it18034400@my.sliit.lk" userId="b5224bbf-3f07-41e9-870f-8428b763ea44" providerId="ADAL" clId="{CEFA3FBA-F3A0-441F-A69F-0C00065DDABF}" dt="2021-03-10T02:18:27.225" v="8268"/>
          <ac:spMkLst>
            <pc:docMk/>
            <pc:sldMk cId="0" sldId="283"/>
            <ac:spMk id="170" creationId="{5E2B55E2-D75B-43DB-A273-D53BA30DCA93}"/>
          </ac:spMkLst>
        </pc:spChg>
        <pc:spChg chg="mod">
          <ac:chgData name="it18034400@my.sliit.lk" userId="b5224bbf-3f07-41e9-870f-8428b763ea44" providerId="ADAL" clId="{CEFA3FBA-F3A0-441F-A69F-0C00065DDABF}" dt="2021-03-10T02:18:27.225" v="8268"/>
          <ac:spMkLst>
            <pc:docMk/>
            <pc:sldMk cId="0" sldId="283"/>
            <ac:spMk id="171" creationId="{3383923F-3A73-4B7D-8ABB-7488F3E88B5E}"/>
          </ac:spMkLst>
        </pc:spChg>
        <pc:spChg chg="mod">
          <ac:chgData name="it18034400@my.sliit.lk" userId="b5224bbf-3f07-41e9-870f-8428b763ea44" providerId="ADAL" clId="{CEFA3FBA-F3A0-441F-A69F-0C00065DDABF}" dt="2021-03-10T02:18:27.225" v="8268"/>
          <ac:spMkLst>
            <pc:docMk/>
            <pc:sldMk cId="0" sldId="283"/>
            <ac:spMk id="172" creationId="{74CDF29C-2877-45E0-A671-B5C0CA27FE7D}"/>
          </ac:spMkLst>
        </pc:spChg>
        <pc:spChg chg="mod">
          <ac:chgData name="it18034400@my.sliit.lk" userId="b5224bbf-3f07-41e9-870f-8428b763ea44" providerId="ADAL" clId="{CEFA3FBA-F3A0-441F-A69F-0C00065DDABF}" dt="2021-03-10T02:18:27.225" v="8268"/>
          <ac:spMkLst>
            <pc:docMk/>
            <pc:sldMk cId="0" sldId="283"/>
            <ac:spMk id="173" creationId="{9C477815-FFBA-40D8-AD3B-5BD1D912F684}"/>
          </ac:spMkLst>
        </pc:spChg>
        <pc:spChg chg="mod">
          <ac:chgData name="it18034400@my.sliit.lk" userId="b5224bbf-3f07-41e9-870f-8428b763ea44" providerId="ADAL" clId="{CEFA3FBA-F3A0-441F-A69F-0C00065DDABF}" dt="2021-03-10T02:18:27.225" v="8268"/>
          <ac:spMkLst>
            <pc:docMk/>
            <pc:sldMk cId="0" sldId="283"/>
            <ac:spMk id="174" creationId="{C9A483AF-BF67-4367-8EFA-602536A5130F}"/>
          </ac:spMkLst>
        </pc:spChg>
        <pc:spChg chg="mod">
          <ac:chgData name="it18034400@my.sliit.lk" userId="b5224bbf-3f07-41e9-870f-8428b763ea44" providerId="ADAL" clId="{CEFA3FBA-F3A0-441F-A69F-0C00065DDABF}" dt="2021-03-10T02:18:27.225" v="8268"/>
          <ac:spMkLst>
            <pc:docMk/>
            <pc:sldMk cId="0" sldId="283"/>
            <ac:spMk id="175" creationId="{56A03F06-0C6A-42AC-8F69-4D9B97965C1E}"/>
          </ac:spMkLst>
        </pc:spChg>
        <pc:spChg chg="mod">
          <ac:chgData name="it18034400@my.sliit.lk" userId="b5224bbf-3f07-41e9-870f-8428b763ea44" providerId="ADAL" clId="{CEFA3FBA-F3A0-441F-A69F-0C00065DDABF}" dt="2021-03-10T02:18:27.225" v="8268"/>
          <ac:spMkLst>
            <pc:docMk/>
            <pc:sldMk cId="0" sldId="283"/>
            <ac:spMk id="176" creationId="{FFA92E1F-053B-4711-A1DF-332C8C55EDA8}"/>
          </ac:spMkLst>
        </pc:spChg>
        <pc:spChg chg="mod">
          <ac:chgData name="it18034400@my.sliit.lk" userId="b5224bbf-3f07-41e9-870f-8428b763ea44" providerId="ADAL" clId="{CEFA3FBA-F3A0-441F-A69F-0C00065DDABF}" dt="2021-03-10T02:18:27.225" v="8268"/>
          <ac:spMkLst>
            <pc:docMk/>
            <pc:sldMk cId="0" sldId="283"/>
            <ac:spMk id="177" creationId="{C9F0BCC2-977F-4244-B10C-E613B834E525}"/>
          </ac:spMkLst>
        </pc:spChg>
        <pc:spChg chg="mod">
          <ac:chgData name="it18034400@my.sliit.lk" userId="b5224bbf-3f07-41e9-870f-8428b763ea44" providerId="ADAL" clId="{CEFA3FBA-F3A0-441F-A69F-0C00065DDABF}" dt="2021-03-10T02:18:27.225" v="8268"/>
          <ac:spMkLst>
            <pc:docMk/>
            <pc:sldMk cId="0" sldId="283"/>
            <ac:spMk id="178" creationId="{ABCD02BD-6FE7-4DB3-AFE5-2FEE2D242357}"/>
          </ac:spMkLst>
        </pc:spChg>
        <pc:spChg chg="mod">
          <ac:chgData name="it18034400@my.sliit.lk" userId="b5224bbf-3f07-41e9-870f-8428b763ea44" providerId="ADAL" clId="{CEFA3FBA-F3A0-441F-A69F-0C00065DDABF}" dt="2021-03-10T02:18:27.225" v="8268"/>
          <ac:spMkLst>
            <pc:docMk/>
            <pc:sldMk cId="0" sldId="283"/>
            <ac:spMk id="179" creationId="{4A814F64-237B-44B4-886B-55DB2AB25106}"/>
          </ac:spMkLst>
        </pc:spChg>
        <pc:spChg chg="mod">
          <ac:chgData name="it18034400@my.sliit.lk" userId="b5224bbf-3f07-41e9-870f-8428b763ea44" providerId="ADAL" clId="{CEFA3FBA-F3A0-441F-A69F-0C00065DDABF}" dt="2021-03-10T02:18:27.225" v="8268"/>
          <ac:spMkLst>
            <pc:docMk/>
            <pc:sldMk cId="0" sldId="283"/>
            <ac:spMk id="180" creationId="{A27F8852-AF79-4917-B22F-26FF1FE81AFA}"/>
          </ac:spMkLst>
        </pc:spChg>
        <pc:spChg chg="mod">
          <ac:chgData name="it18034400@my.sliit.lk" userId="b5224bbf-3f07-41e9-870f-8428b763ea44" providerId="ADAL" clId="{CEFA3FBA-F3A0-441F-A69F-0C00065DDABF}" dt="2021-03-10T02:18:27.225" v="8268"/>
          <ac:spMkLst>
            <pc:docMk/>
            <pc:sldMk cId="0" sldId="283"/>
            <ac:spMk id="181" creationId="{75EAFE84-6068-4013-8E02-AA9F434DABF3}"/>
          </ac:spMkLst>
        </pc:spChg>
        <pc:spChg chg="mod">
          <ac:chgData name="it18034400@my.sliit.lk" userId="b5224bbf-3f07-41e9-870f-8428b763ea44" providerId="ADAL" clId="{CEFA3FBA-F3A0-441F-A69F-0C00065DDABF}" dt="2021-03-10T02:18:27.225" v="8268"/>
          <ac:spMkLst>
            <pc:docMk/>
            <pc:sldMk cId="0" sldId="283"/>
            <ac:spMk id="182" creationId="{571E54A1-F7E4-4A15-BF5A-2D97749E3410}"/>
          </ac:spMkLst>
        </pc:spChg>
        <pc:spChg chg="mod">
          <ac:chgData name="it18034400@my.sliit.lk" userId="b5224bbf-3f07-41e9-870f-8428b763ea44" providerId="ADAL" clId="{CEFA3FBA-F3A0-441F-A69F-0C00065DDABF}" dt="2021-03-10T02:18:27.225" v="8268"/>
          <ac:spMkLst>
            <pc:docMk/>
            <pc:sldMk cId="0" sldId="283"/>
            <ac:spMk id="183" creationId="{3AAB6AEA-FF3B-4A51-908D-41C6011EFCDD}"/>
          </ac:spMkLst>
        </pc:spChg>
        <pc:spChg chg="mod">
          <ac:chgData name="it18034400@my.sliit.lk" userId="b5224bbf-3f07-41e9-870f-8428b763ea44" providerId="ADAL" clId="{CEFA3FBA-F3A0-441F-A69F-0C00065DDABF}" dt="2021-03-10T02:18:27.225" v="8268"/>
          <ac:spMkLst>
            <pc:docMk/>
            <pc:sldMk cId="0" sldId="283"/>
            <ac:spMk id="184" creationId="{AC029555-D23D-488F-AD0E-FC0C029F46B3}"/>
          </ac:spMkLst>
        </pc:spChg>
        <pc:spChg chg="mod">
          <ac:chgData name="it18034400@my.sliit.lk" userId="b5224bbf-3f07-41e9-870f-8428b763ea44" providerId="ADAL" clId="{CEFA3FBA-F3A0-441F-A69F-0C00065DDABF}" dt="2021-03-10T02:18:27.225" v="8268"/>
          <ac:spMkLst>
            <pc:docMk/>
            <pc:sldMk cId="0" sldId="283"/>
            <ac:spMk id="185" creationId="{ED401377-4EC5-44D9-AA47-01B7683829F2}"/>
          </ac:spMkLst>
        </pc:spChg>
        <pc:spChg chg="mod">
          <ac:chgData name="it18034400@my.sliit.lk" userId="b5224bbf-3f07-41e9-870f-8428b763ea44" providerId="ADAL" clId="{CEFA3FBA-F3A0-441F-A69F-0C00065DDABF}" dt="2021-03-10T02:18:27.225" v="8268"/>
          <ac:spMkLst>
            <pc:docMk/>
            <pc:sldMk cId="0" sldId="283"/>
            <ac:spMk id="186" creationId="{CC9BA719-EB0E-4A0C-BB7B-03BDAA32A851}"/>
          </ac:spMkLst>
        </pc:spChg>
        <pc:spChg chg="mod">
          <ac:chgData name="it18034400@my.sliit.lk" userId="b5224bbf-3f07-41e9-870f-8428b763ea44" providerId="ADAL" clId="{CEFA3FBA-F3A0-441F-A69F-0C00065DDABF}" dt="2021-03-10T02:18:27.225" v="8268"/>
          <ac:spMkLst>
            <pc:docMk/>
            <pc:sldMk cId="0" sldId="283"/>
            <ac:spMk id="187" creationId="{CC16488C-AF0F-4CD4-91D9-13A33D51716B}"/>
          </ac:spMkLst>
        </pc:spChg>
        <pc:spChg chg="mod">
          <ac:chgData name="it18034400@my.sliit.lk" userId="b5224bbf-3f07-41e9-870f-8428b763ea44" providerId="ADAL" clId="{CEFA3FBA-F3A0-441F-A69F-0C00065DDABF}" dt="2021-03-10T02:18:27.225" v="8268"/>
          <ac:spMkLst>
            <pc:docMk/>
            <pc:sldMk cId="0" sldId="283"/>
            <ac:spMk id="188" creationId="{5C0C9EAA-7746-4E0E-A964-2DC0844DF5D0}"/>
          </ac:spMkLst>
        </pc:spChg>
        <pc:spChg chg="mod">
          <ac:chgData name="it18034400@my.sliit.lk" userId="b5224bbf-3f07-41e9-870f-8428b763ea44" providerId="ADAL" clId="{CEFA3FBA-F3A0-441F-A69F-0C00065DDABF}" dt="2021-03-10T02:18:27.225" v="8268"/>
          <ac:spMkLst>
            <pc:docMk/>
            <pc:sldMk cId="0" sldId="283"/>
            <ac:spMk id="189" creationId="{60794B59-A5F6-475E-9D50-C4722912D413}"/>
          </ac:spMkLst>
        </pc:spChg>
        <pc:spChg chg="mod">
          <ac:chgData name="it18034400@my.sliit.lk" userId="b5224bbf-3f07-41e9-870f-8428b763ea44" providerId="ADAL" clId="{CEFA3FBA-F3A0-441F-A69F-0C00065DDABF}" dt="2021-03-10T02:18:27.225" v="8268"/>
          <ac:spMkLst>
            <pc:docMk/>
            <pc:sldMk cId="0" sldId="283"/>
            <ac:spMk id="190" creationId="{523C52FC-AE72-4354-A536-C058873B794F}"/>
          </ac:spMkLst>
        </pc:spChg>
        <pc:spChg chg="mod">
          <ac:chgData name="it18034400@my.sliit.lk" userId="b5224bbf-3f07-41e9-870f-8428b763ea44" providerId="ADAL" clId="{CEFA3FBA-F3A0-441F-A69F-0C00065DDABF}" dt="2021-03-10T02:18:27.225" v="8268"/>
          <ac:spMkLst>
            <pc:docMk/>
            <pc:sldMk cId="0" sldId="283"/>
            <ac:spMk id="191" creationId="{6FF147E5-5EBD-41BE-86F2-08FF0673EB7D}"/>
          </ac:spMkLst>
        </pc:spChg>
        <pc:spChg chg="mod">
          <ac:chgData name="it18034400@my.sliit.lk" userId="b5224bbf-3f07-41e9-870f-8428b763ea44" providerId="ADAL" clId="{CEFA3FBA-F3A0-441F-A69F-0C00065DDABF}" dt="2021-03-10T02:18:27.225" v="8268"/>
          <ac:spMkLst>
            <pc:docMk/>
            <pc:sldMk cId="0" sldId="283"/>
            <ac:spMk id="192" creationId="{46883127-FA84-452A-AA4C-16EBE8C7F3A8}"/>
          </ac:spMkLst>
        </pc:spChg>
        <pc:spChg chg="mod">
          <ac:chgData name="it18034400@my.sliit.lk" userId="b5224bbf-3f07-41e9-870f-8428b763ea44" providerId="ADAL" clId="{CEFA3FBA-F3A0-441F-A69F-0C00065DDABF}" dt="2021-03-10T02:18:27.225" v="8268"/>
          <ac:spMkLst>
            <pc:docMk/>
            <pc:sldMk cId="0" sldId="283"/>
            <ac:spMk id="193" creationId="{783FD70C-81A6-4C55-A346-A1DE7E5BD23D}"/>
          </ac:spMkLst>
        </pc:spChg>
        <pc:spChg chg="mod">
          <ac:chgData name="it18034400@my.sliit.lk" userId="b5224bbf-3f07-41e9-870f-8428b763ea44" providerId="ADAL" clId="{CEFA3FBA-F3A0-441F-A69F-0C00065DDABF}" dt="2021-03-10T02:18:27.225" v="8268"/>
          <ac:spMkLst>
            <pc:docMk/>
            <pc:sldMk cId="0" sldId="283"/>
            <ac:spMk id="194" creationId="{B214175E-702A-446C-987C-EFA422D2636A}"/>
          </ac:spMkLst>
        </pc:spChg>
        <pc:spChg chg="mod">
          <ac:chgData name="it18034400@my.sliit.lk" userId="b5224bbf-3f07-41e9-870f-8428b763ea44" providerId="ADAL" clId="{CEFA3FBA-F3A0-441F-A69F-0C00065DDABF}" dt="2021-03-10T02:18:27.225" v="8268"/>
          <ac:spMkLst>
            <pc:docMk/>
            <pc:sldMk cId="0" sldId="283"/>
            <ac:spMk id="195" creationId="{88B78545-3401-4C69-B0EA-122D61E6FAA7}"/>
          </ac:spMkLst>
        </pc:spChg>
        <pc:spChg chg="mod">
          <ac:chgData name="it18034400@my.sliit.lk" userId="b5224bbf-3f07-41e9-870f-8428b763ea44" providerId="ADAL" clId="{CEFA3FBA-F3A0-441F-A69F-0C00065DDABF}" dt="2021-03-10T02:18:27.225" v="8268"/>
          <ac:spMkLst>
            <pc:docMk/>
            <pc:sldMk cId="0" sldId="283"/>
            <ac:spMk id="196" creationId="{75A62B52-63BE-46D8-9D1D-DEA7BB5E6B0C}"/>
          </ac:spMkLst>
        </pc:spChg>
        <pc:spChg chg="mod">
          <ac:chgData name="it18034400@my.sliit.lk" userId="b5224bbf-3f07-41e9-870f-8428b763ea44" providerId="ADAL" clId="{CEFA3FBA-F3A0-441F-A69F-0C00065DDABF}" dt="2021-03-10T02:18:27.225" v="8268"/>
          <ac:spMkLst>
            <pc:docMk/>
            <pc:sldMk cId="0" sldId="283"/>
            <ac:spMk id="197" creationId="{7E21D454-64F7-44BE-86D2-1BF3F3F7F64F}"/>
          </ac:spMkLst>
        </pc:spChg>
        <pc:spChg chg="mod">
          <ac:chgData name="it18034400@my.sliit.lk" userId="b5224bbf-3f07-41e9-870f-8428b763ea44" providerId="ADAL" clId="{CEFA3FBA-F3A0-441F-A69F-0C00065DDABF}" dt="2021-03-10T02:18:27.225" v="8268"/>
          <ac:spMkLst>
            <pc:docMk/>
            <pc:sldMk cId="0" sldId="283"/>
            <ac:spMk id="198" creationId="{4F7F7655-06AF-4665-A7D1-B21B0C39E2B1}"/>
          </ac:spMkLst>
        </pc:spChg>
        <pc:spChg chg="mod">
          <ac:chgData name="it18034400@my.sliit.lk" userId="b5224bbf-3f07-41e9-870f-8428b763ea44" providerId="ADAL" clId="{CEFA3FBA-F3A0-441F-A69F-0C00065DDABF}" dt="2021-03-10T02:18:27.225" v="8268"/>
          <ac:spMkLst>
            <pc:docMk/>
            <pc:sldMk cId="0" sldId="283"/>
            <ac:spMk id="199" creationId="{9AB38CAF-ADC3-4BC5-A52B-875607FDF508}"/>
          </ac:spMkLst>
        </pc:spChg>
        <pc:spChg chg="mod">
          <ac:chgData name="it18034400@my.sliit.lk" userId="b5224bbf-3f07-41e9-870f-8428b763ea44" providerId="ADAL" clId="{CEFA3FBA-F3A0-441F-A69F-0C00065DDABF}" dt="2021-03-10T02:18:27.225" v="8268"/>
          <ac:spMkLst>
            <pc:docMk/>
            <pc:sldMk cId="0" sldId="283"/>
            <ac:spMk id="200" creationId="{5A42968C-B894-4DDF-9CF6-22A580E7E3AB}"/>
          </ac:spMkLst>
        </pc:spChg>
        <pc:spChg chg="mod">
          <ac:chgData name="it18034400@my.sliit.lk" userId="b5224bbf-3f07-41e9-870f-8428b763ea44" providerId="ADAL" clId="{CEFA3FBA-F3A0-441F-A69F-0C00065DDABF}" dt="2021-03-10T02:18:27.225" v="8268"/>
          <ac:spMkLst>
            <pc:docMk/>
            <pc:sldMk cId="0" sldId="283"/>
            <ac:spMk id="201" creationId="{A95D1349-C6B2-4F78-838E-E3F33C4EA3F8}"/>
          </ac:spMkLst>
        </pc:spChg>
        <pc:spChg chg="mod">
          <ac:chgData name="it18034400@my.sliit.lk" userId="b5224bbf-3f07-41e9-870f-8428b763ea44" providerId="ADAL" clId="{CEFA3FBA-F3A0-441F-A69F-0C00065DDABF}" dt="2021-03-10T02:18:27.225" v="8268"/>
          <ac:spMkLst>
            <pc:docMk/>
            <pc:sldMk cId="0" sldId="283"/>
            <ac:spMk id="202" creationId="{BEF393E6-7859-4966-ADC2-A108D2D16904}"/>
          </ac:spMkLst>
        </pc:spChg>
        <pc:spChg chg="mod">
          <ac:chgData name="it18034400@my.sliit.lk" userId="b5224bbf-3f07-41e9-870f-8428b763ea44" providerId="ADAL" clId="{CEFA3FBA-F3A0-441F-A69F-0C00065DDABF}" dt="2021-03-10T02:18:27.225" v="8268"/>
          <ac:spMkLst>
            <pc:docMk/>
            <pc:sldMk cId="0" sldId="283"/>
            <ac:spMk id="203" creationId="{A46EE7D1-5C05-4EFB-84EF-A41AA5FCACD0}"/>
          </ac:spMkLst>
        </pc:spChg>
        <pc:spChg chg="mod">
          <ac:chgData name="it18034400@my.sliit.lk" userId="b5224bbf-3f07-41e9-870f-8428b763ea44" providerId="ADAL" clId="{CEFA3FBA-F3A0-441F-A69F-0C00065DDABF}" dt="2021-03-10T02:18:27.225" v="8268"/>
          <ac:spMkLst>
            <pc:docMk/>
            <pc:sldMk cId="0" sldId="283"/>
            <ac:spMk id="204" creationId="{388EAED1-49BB-4F47-AEF9-08068DF1AA32}"/>
          </ac:spMkLst>
        </pc:spChg>
        <pc:spChg chg="mod">
          <ac:chgData name="it18034400@my.sliit.lk" userId="b5224bbf-3f07-41e9-870f-8428b763ea44" providerId="ADAL" clId="{CEFA3FBA-F3A0-441F-A69F-0C00065DDABF}" dt="2021-03-10T02:18:27.225" v="8268"/>
          <ac:spMkLst>
            <pc:docMk/>
            <pc:sldMk cId="0" sldId="283"/>
            <ac:spMk id="205" creationId="{C27FB8AF-7889-4D6E-A46E-340B867CF67D}"/>
          </ac:spMkLst>
        </pc:spChg>
        <pc:spChg chg="mod">
          <ac:chgData name="it18034400@my.sliit.lk" userId="b5224bbf-3f07-41e9-870f-8428b763ea44" providerId="ADAL" clId="{CEFA3FBA-F3A0-441F-A69F-0C00065DDABF}" dt="2021-03-10T02:18:27.225" v="8268"/>
          <ac:spMkLst>
            <pc:docMk/>
            <pc:sldMk cId="0" sldId="283"/>
            <ac:spMk id="206" creationId="{79A220B8-F7D9-4924-BE10-A765B3661B6C}"/>
          </ac:spMkLst>
        </pc:spChg>
        <pc:spChg chg="mod">
          <ac:chgData name="it18034400@my.sliit.lk" userId="b5224bbf-3f07-41e9-870f-8428b763ea44" providerId="ADAL" clId="{CEFA3FBA-F3A0-441F-A69F-0C00065DDABF}" dt="2021-03-10T02:18:27.225" v="8268"/>
          <ac:spMkLst>
            <pc:docMk/>
            <pc:sldMk cId="0" sldId="283"/>
            <ac:spMk id="207" creationId="{A4079CED-7ACB-43B8-B9F7-FA6952F9C446}"/>
          </ac:spMkLst>
        </pc:spChg>
        <pc:spChg chg="mod">
          <ac:chgData name="it18034400@my.sliit.lk" userId="b5224bbf-3f07-41e9-870f-8428b763ea44" providerId="ADAL" clId="{CEFA3FBA-F3A0-441F-A69F-0C00065DDABF}" dt="2021-03-10T02:18:27.225" v="8268"/>
          <ac:spMkLst>
            <pc:docMk/>
            <pc:sldMk cId="0" sldId="283"/>
            <ac:spMk id="208" creationId="{AD9219AB-B133-4B4D-ABCD-861A671B9FF1}"/>
          </ac:spMkLst>
        </pc:spChg>
        <pc:spChg chg="mod">
          <ac:chgData name="it18034400@my.sliit.lk" userId="b5224bbf-3f07-41e9-870f-8428b763ea44" providerId="ADAL" clId="{CEFA3FBA-F3A0-441F-A69F-0C00065DDABF}" dt="2021-03-10T02:18:27.225" v="8268"/>
          <ac:spMkLst>
            <pc:docMk/>
            <pc:sldMk cId="0" sldId="283"/>
            <ac:spMk id="209" creationId="{E126CC7C-302C-42C4-AA4A-7B40BADC818C}"/>
          </ac:spMkLst>
        </pc:spChg>
        <pc:spChg chg="mod">
          <ac:chgData name="it18034400@my.sliit.lk" userId="b5224bbf-3f07-41e9-870f-8428b763ea44" providerId="ADAL" clId="{CEFA3FBA-F3A0-441F-A69F-0C00065DDABF}" dt="2021-03-10T02:18:27.225" v="8268"/>
          <ac:spMkLst>
            <pc:docMk/>
            <pc:sldMk cId="0" sldId="283"/>
            <ac:spMk id="210" creationId="{ADEA53C7-55B3-4B22-B5CD-C9D901F3B241}"/>
          </ac:spMkLst>
        </pc:spChg>
        <pc:spChg chg="mod">
          <ac:chgData name="it18034400@my.sliit.lk" userId="b5224bbf-3f07-41e9-870f-8428b763ea44" providerId="ADAL" clId="{CEFA3FBA-F3A0-441F-A69F-0C00065DDABF}" dt="2021-03-10T02:18:27.225" v="8268"/>
          <ac:spMkLst>
            <pc:docMk/>
            <pc:sldMk cId="0" sldId="283"/>
            <ac:spMk id="211" creationId="{8403CE39-97F1-48B4-9F2D-4712AA72C0CA}"/>
          </ac:spMkLst>
        </pc:spChg>
        <pc:spChg chg="mod">
          <ac:chgData name="it18034400@my.sliit.lk" userId="b5224bbf-3f07-41e9-870f-8428b763ea44" providerId="ADAL" clId="{CEFA3FBA-F3A0-441F-A69F-0C00065DDABF}" dt="2021-03-10T02:18:27.225" v="8268"/>
          <ac:spMkLst>
            <pc:docMk/>
            <pc:sldMk cId="0" sldId="283"/>
            <ac:spMk id="212" creationId="{B614AFC8-D0FD-4042-B6CF-CE1DFB383305}"/>
          </ac:spMkLst>
        </pc:spChg>
        <pc:spChg chg="mod">
          <ac:chgData name="it18034400@my.sliit.lk" userId="b5224bbf-3f07-41e9-870f-8428b763ea44" providerId="ADAL" clId="{CEFA3FBA-F3A0-441F-A69F-0C00065DDABF}" dt="2021-03-10T02:18:27.225" v="8268"/>
          <ac:spMkLst>
            <pc:docMk/>
            <pc:sldMk cId="0" sldId="283"/>
            <ac:spMk id="213" creationId="{0CF91836-4F32-48D9-A227-A4B0C505AE85}"/>
          </ac:spMkLst>
        </pc:spChg>
        <pc:spChg chg="mod">
          <ac:chgData name="it18034400@my.sliit.lk" userId="b5224bbf-3f07-41e9-870f-8428b763ea44" providerId="ADAL" clId="{CEFA3FBA-F3A0-441F-A69F-0C00065DDABF}" dt="2021-03-10T02:18:27.225" v="8268"/>
          <ac:spMkLst>
            <pc:docMk/>
            <pc:sldMk cId="0" sldId="283"/>
            <ac:spMk id="214" creationId="{351C76CD-707A-4FAE-982F-0B862EC4ACDE}"/>
          </ac:spMkLst>
        </pc:spChg>
        <pc:spChg chg="mod">
          <ac:chgData name="it18034400@my.sliit.lk" userId="b5224bbf-3f07-41e9-870f-8428b763ea44" providerId="ADAL" clId="{CEFA3FBA-F3A0-441F-A69F-0C00065DDABF}" dt="2021-03-10T02:18:27.225" v="8268"/>
          <ac:spMkLst>
            <pc:docMk/>
            <pc:sldMk cId="0" sldId="283"/>
            <ac:spMk id="215" creationId="{53E9D375-0271-408D-AB49-FC0BC246A336}"/>
          </ac:spMkLst>
        </pc:spChg>
        <pc:spChg chg="mod">
          <ac:chgData name="it18034400@my.sliit.lk" userId="b5224bbf-3f07-41e9-870f-8428b763ea44" providerId="ADAL" clId="{CEFA3FBA-F3A0-441F-A69F-0C00065DDABF}" dt="2021-03-10T02:18:27.225" v="8268"/>
          <ac:spMkLst>
            <pc:docMk/>
            <pc:sldMk cId="0" sldId="283"/>
            <ac:spMk id="216" creationId="{8FC93E55-E0FF-491B-B65A-878CA206D47A}"/>
          </ac:spMkLst>
        </pc:spChg>
        <pc:spChg chg="mod">
          <ac:chgData name="it18034400@my.sliit.lk" userId="b5224bbf-3f07-41e9-870f-8428b763ea44" providerId="ADAL" clId="{CEFA3FBA-F3A0-441F-A69F-0C00065DDABF}" dt="2021-03-10T02:18:27.225" v="8268"/>
          <ac:spMkLst>
            <pc:docMk/>
            <pc:sldMk cId="0" sldId="283"/>
            <ac:spMk id="217" creationId="{46391938-5FD1-4BCB-89FF-771923B5FE05}"/>
          </ac:spMkLst>
        </pc:spChg>
        <pc:spChg chg="mod">
          <ac:chgData name="it18034400@my.sliit.lk" userId="b5224bbf-3f07-41e9-870f-8428b763ea44" providerId="ADAL" clId="{CEFA3FBA-F3A0-441F-A69F-0C00065DDABF}" dt="2021-03-10T02:18:27.225" v="8268"/>
          <ac:spMkLst>
            <pc:docMk/>
            <pc:sldMk cId="0" sldId="283"/>
            <ac:spMk id="218" creationId="{7525F125-8747-4185-BD3C-700ED5E939AC}"/>
          </ac:spMkLst>
        </pc:spChg>
        <pc:spChg chg="mod">
          <ac:chgData name="it18034400@my.sliit.lk" userId="b5224bbf-3f07-41e9-870f-8428b763ea44" providerId="ADAL" clId="{CEFA3FBA-F3A0-441F-A69F-0C00065DDABF}" dt="2021-03-10T02:18:27.225" v="8268"/>
          <ac:spMkLst>
            <pc:docMk/>
            <pc:sldMk cId="0" sldId="283"/>
            <ac:spMk id="219" creationId="{C3C38BEF-0D57-45CD-B60D-C506C991AD09}"/>
          </ac:spMkLst>
        </pc:spChg>
        <pc:spChg chg="mod">
          <ac:chgData name="it18034400@my.sliit.lk" userId="b5224bbf-3f07-41e9-870f-8428b763ea44" providerId="ADAL" clId="{CEFA3FBA-F3A0-441F-A69F-0C00065DDABF}" dt="2021-03-10T02:18:27.225" v="8268"/>
          <ac:spMkLst>
            <pc:docMk/>
            <pc:sldMk cId="0" sldId="283"/>
            <ac:spMk id="220" creationId="{5476AF1A-85CB-4A49-8960-D2BC3D052F90}"/>
          </ac:spMkLst>
        </pc:spChg>
        <pc:spChg chg="mod">
          <ac:chgData name="it18034400@my.sliit.lk" userId="b5224bbf-3f07-41e9-870f-8428b763ea44" providerId="ADAL" clId="{CEFA3FBA-F3A0-441F-A69F-0C00065DDABF}" dt="2021-03-10T02:18:27.225" v="8268"/>
          <ac:spMkLst>
            <pc:docMk/>
            <pc:sldMk cId="0" sldId="283"/>
            <ac:spMk id="221" creationId="{5FF35941-B727-461F-9CF8-CB82D4531503}"/>
          </ac:spMkLst>
        </pc:spChg>
        <pc:spChg chg="mod">
          <ac:chgData name="it18034400@my.sliit.lk" userId="b5224bbf-3f07-41e9-870f-8428b763ea44" providerId="ADAL" clId="{CEFA3FBA-F3A0-441F-A69F-0C00065DDABF}" dt="2021-03-10T02:18:27.225" v="8268"/>
          <ac:spMkLst>
            <pc:docMk/>
            <pc:sldMk cId="0" sldId="283"/>
            <ac:spMk id="222" creationId="{28072685-B030-49AB-9F6B-85C850E98CE3}"/>
          </ac:spMkLst>
        </pc:spChg>
        <pc:spChg chg="mod">
          <ac:chgData name="it18034400@my.sliit.lk" userId="b5224bbf-3f07-41e9-870f-8428b763ea44" providerId="ADAL" clId="{CEFA3FBA-F3A0-441F-A69F-0C00065DDABF}" dt="2021-03-10T02:18:27.225" v="8268"/>
          <ac:spMkLst>
            <pc:docMk/>
            <pc:sldMk cId="0" sldId="283"/>
            <ac:spMk id="223" creationId="{B5053A61-2115-4210-A2DE-FB89DD88A6BD}"/>
          </ac:spMkLst>
        </pc:spChg>
        <pc:spChg chg="mod">
          <ac:chgData name="it18034400@my.sliit.lk" userId="b5224bbf-3f07-41e9-870f-8428b763ea44" providerId="ADAL" clId="{CEFA3FBA-F3A0-441F-A69F-0C00065DDABF}" dt="2021-03-10T02:18:27.225" v="8268"/>
          <ac:spMkLst>
            <pc:docMk/>
            <pc:sldMk cId="0" sldId="283"/>
            <ac:spMk id="224" creationId="{0CA55ED8-3F65-4786-B58C-1F080762DF4D}"/>
          </ac:spMkLst>
        </pc:spChg>
        <pc:spChg chg="mod">
          <ac:chgData name="it18034400@my.sliit.lk" userId="b5224bbf-3f07-41e9-870f-8428b763ea44" providerId="ADAL" clId="{CEFA3FBA-F3A0-441F-A69F-0C00065DDABF}" dt="2021-03-10T02:18:27.225" v="8268"/>
          <ac:spMkLst>
            <pc:docMk/>
            <pc:sldMk cId="0" sldId="283"/>
            <ac:spMk id="225" creationId="{A5335F5E-F78A-4985-9DE1-5560B5D3DD49}"/>
          </ac:spMkLst>
        </pc:spChg>
        <pc:spChg chg="mod">
          <ac:chgData name="it18034400@my.sliit.lk" userId="b5224bbf-3f07-41e9-870f-8428b763ea44" providerId="ADAL" clId="{CEFA3FBA-F3A0-441F-A69F-0C00065DDABF}" dt="2021-03-10T02:18:27.225" v="8268"/>
          <ac:spMkLst>
            <pc:docMk/>
            <pc:sldMk cId="0" sldId="283"/>
            <ac:spMk id="226" creationId="{34C132EC-FEFE-4F31-B2E2-C34D3A9C4BD2}"/>
          </ac:spMkLst>
        </pc:spChg>
        <pc:spChg chg="mod">
          <ac:chgData name="it18034400@my.sliit.lk" userId="b5224bbf-3f07-41e9-870f-8428b763ea44" providerId="ADAL" clId="{CEFA3FBA-F3A0-441F-A69F-0C00065DDABF}" dt="2021-03-10T02:18:27.225" v="8268"/>
          <ac:spMkLst>
            <pc:docMk/>
            <pc:sldMk cId="0" sldId="283"/>
            <ac:spMk id="227" creationId="{2624E534-2CF8-483C-B933-57E36A3D7A0C}"/>
          </ac:spMkLst>
        </pc:spChg>
        <pc:spChg chg="mod">
          <ac:chgData name="it18034400@my.sliit.lk" userId="b5224bbf-3f07-41e9-870f-8428b763ea44" providerId="ADAL" clId="{CEFA3FBA-F3A0-441F-A69F-0C00065DDABF}" dt="2021-03-10T02:18:27.225" v="8268"/>
          <ac:spMkLst>
            <pc:docMk/>
            <pc:sldMk cId="0" sldId="283"/>
            <ac:spMk id="228" creationId="{E7B8120D-CAE6-49CF-98CB-36D536A964B6}"/>
          </ac:spMkLst>
        </pc:spChg>
        <pc:spChg chg="mod">
          <ac:chgData name="it18034400@my.sliit.lk" userId="b5224bbf-3f07-41e9-870f-8428b763ea44" providerId="ADAL" clId="{CEFA3FBA-F3A0-441F-A69F-0C00065DDABF}" dt="2021-03-10T02:18:27.225" v="8268"/>
          <ac:spMkLst>
            <pc:docMk/>
            <pc:sldMk cId="0" sldId="283"/>
            <ac:spMk id="229" creationId="{B3EE6617-223B-4BD7-B561-5705F1FB3196}"/>
          </ac:spMkLst>
        </pc:spChg>
        <pc:spChg chg="mod">
          <ac:chgData name="it18034400@my.sliit.lk" userId="b5224bbf-3f07-41e9-870f-8428b763ea44" providerId="ADAL" clId="{CEFA3FBA-F3A0-441F-A69F-0C00065DDABF}" dt="2021-03-10T02:18:27.225" v="8268"/>
          <ac:spMkLst>
            <pc:docMk/>
            <pc:sldMk cId="0" sldId="283"/>
            <ac:spMk id="230" creationId="{2F6FFDCE-B851-4C69-8BF7-06A5B0E703E4}"/>
          </ac:spMkLst>
        </pc:spChg>
        <pc:spChg chg="mod">
          <ac:chgData name="it18034400@my.sliit.lk" userId="b5224bbf-3f07-41e9-870f-8428b763ea44" providerId="ADAL" clId="{CEFA3FBA-F3A0-441F-A69F-0C00065DDABF}" dt="2021-03-10T02:18:27.225" v="8268"/>
          <ac:spMkLst>
            <pc:docMk/>
            <pc:sldMk cId="0" sldId="283"/>
            <ac:spMk id="231" creationId="{5A704B71-62D8-41D9-B5C2-55ABD2853A75}"/>
          </ac:spMkLst>
        </pc:spChg>
        <pc:spChg chg="mod">
          <ac:chgData name="it18034400@my.sliit.lk" userId="b5224bbf-3f07-41e9-870f-8428b763ea44" providerId="ADAL" clId="{CEFA3FBA-F3A0-441F-A69F-0C00065DDABF}" dt="2021-03-10T02:18:27.225" v="8268"/>
          <ac:spMkLst>
            <pc:docMk/>
            <pc:sldMk cId="0" sldId="283"/>
            <ac:spMk id="232" creationId="{C940564B-B457-4D98-8F2D-D03D8481453D}"/>
          </ac:spMkLst>
        </pc:spChg>
        <pc:spChg chg="mod">
          <ac:chgData name="it18034400@my.sliit.lk" userId="b5224bbf-3f07-41e9-870f-8428b763ea44" providerId="ADAL" clId="{CEFA3FBA-F3A0-441F-A69F-0C00065DDABF}" dt="2021-03-10T02:18:27.225" v="8268"/>
          <ac:spMkLst>
            <pc:docMk/>
            <pc:sldMk cId="0" sldId="283"/>
            <ac:spMk id="233" creationId="{193D3CFE-DEE8-4341-B109-1EEBFFB2771B}"/>
          </ac:spMkLst>
        </pc:spChg>
        <pc:spChg chg="mod">
          <ac:chgData name="it18034400@my.sliit.lk" userId="b5224bbf-3f07-41e9-870f-8428b763ea44" providerId="ADAL" clId="{CEFA3FBA-F3A0-441F-A69F-0C00065DDABF}" dt="2021-03-10T02:18:27.225" v="8268"/>
          <ac:spMkLst>
            <pc:docMk/>
            <pc:sldMk cId="0" sldId="283"/>
            <ac:spMk id="234" creationId="{87DAAFC1-7468-4039-8BC1-F082A65C0922}"/>
          </ac:spMkLst>
        </pc:spChg>
        <pc:spChg chg="mod">
          <ac:chgData name="it18034400@my.sliit.lk" userId="b5224bbf-3f07-41e9-870f-8428b763ea44" providerId="ADAL" clId="{CEFA3FBA-F3A0-441F-A69F-0C00065DDABF}" dt="2021-03-10T02:18:27.225" v="8268"/>
          <ac:spMkLst>
            <pc:docMk/>
            <pc:sldMk cId="0" sldId="283"/>
            <ac:spMk id="235" creationId="{65B9AB80-2B24-4CE6-9125-A9C6403F20BB}"/>
          </ac:spMkLst>
        </pc:spChg>
        <pc:spChg chg="mod">
          <ac:chgData name="it18034400@my.sliit.lk" userId="b5224bbf-3f07-41e9-870f-8428b763ea44" providerId="ADAL" clId="{CEFA3FBA-F3A0-441F-A69F-0C00065DDABF}" dt="2021-03-10T02:18:27.225" v="8268"/>
          <ac:spMkLst>
            <pc:docMk/>
            <pc:sldMk cId="0" sldId="283"/>
            <ac:spMk id="236" creationId="{C66D000D-002B-44C9-9B0E-55104DC98D20}"/>
          </ac:spMkLst>
        </pc:spChg>
        <pc:spChg chg="mod">
          <ac:chgData name="it18034400@my.sliit.lk" userId="b5224bbf-3f07-41e9-870f-8428b763ea44" providerId="ADAL" clId="{CEFA3FBA-F3A0-441F-A69F-0C00065DDABF}" dt="2021-03-10T02:18:27.225" v="8268"/>
          <ac:spMkLst>
            <pc:docMk/>
            <pc:sldMk cId="0" sldId="283"/>
            <ac:spMk id="237" creationId="{6E2B6BA8-B73A-47AC-8044-4EFBF8625B19}"/>
          </ac:spMkLst>
        </pc:spChg>
        <pc:spChg chg="mod">
          <ac:chgData name="it18034400@my.sliit.lk" userId="b5224bbf-3f07-41e9-870f-8428b763ea44" providerId="ADAL" clId="{CEFA3FBA-F3A0-441F-A69F-0C00065DDABF}" dt="2021-03-10T02:18:27.225" v="8268"/>
          <ac:spMkLst>
            <pc:docMk/>
            <pc:sldMk cId="0" sldId="283"/>
            <ac:spMk id="238" creationId="{3DAA8E1C-375D-4741-BA11-6EA1CC079DB8}"/>
          </ac:spMkLst>
        </pc:spChg>
        <pc:spChg chg="mod">
          <ac:chgData name="it18034400@my.sliit.lk" userId="b5224bbf-3f07-41e9-870f-8428b763ea44" providerId="ADAL" clId="{CEFA3FBA-F3A0-441F-A69F-0C00065DDABF}" dt="2021-03-10T02:18:27.225" v="8268"/>
          <ac:spMkLst>
            <pc:docMk/>
            <pc:sldMk cId="0" sldId="283"/>
            <ac:spMk id="239" creationId="{CCD2E080-3B23-4679-A21D-10ACBED8033B}"/>
          </ac:spMkLst>
        </pc:spChg>
        <pc:spChg chg="mod">
          <ac:chgData name="it18034400@my.sliit.lk" userId="b5224bbf-3f07-41e9-870f-8428b763ea44" providerId="ADAL" clId="{CEFA3FBA-F3A0-441F-A69F-0C00065DDABF}" dt="2021-03-10T02:18:27.225" v="8268"/>
          <ac:spMkLst>
            <pc:docMk/>
            <pc:sldMk cId="0" sldId="283"/>
            <ac:spMk id="240" creationId="{A1C0B127-68BF-42A0-8DC3-1583AD3D4FF9}"/>
          </ac:spMkLst>
        </pc:spChg>
        <pc:spChg chg="mod">
          <ac:chgData name="it18034400@my.sliit.lk" userId="b5224bbf-3f07-41e9-870f-8428b763ea44" providerId="ADAL" clId="{CEFA3FBA-F3A0-441F-A69F-0C00065DDABF}" dt="2021-03-10T02:18:27.225" v="8268"/>
          <ac:spMkLst>
            <pc:docMk/>
            <pc:sldMk cId="0" sldId="283"/>
            <ac:spMk id="241" creationId="{8E7A7F9C-7A93-4A7F-905B-BB3B3660F1AA}"/>
          </ac:spMkLst>
        </pc:spChg>
        <pc:spChg chg="mod">
          <ac:chgData name="it18034400@my.sliit.lk" userId="b5224bbf-3f07-41e9-870f-8428b763ea44" providerId="ADAL" clId="{CEFA3FBA-F3A0-441F-A69F-0C00065DDABF}" dt="2021-03-10T02:18:27.225" v="8268"/>
          <ac:spMkLst>
            <pc:docMk/>
            <pc:sldMk cId="0" sldId="283"/>
            <ac:spMk id="242" creationId="{AAF0B7C8-7BE5-4E78-9601-89F8B77A196D}"/>
          </ac:spMkLst>
        </pc:spChg>
        <pc:spChg chg="mod">
          <ac:chgData name="it18034400@my.sliit.lk" userId="b5224bbf-3f07-41e9-870f-8428b763ea44" providerId="ADAL" clId="{CEFA3FBA-F3A0-441F-A69F-0C00065DDABF}" dt="2021-03-10T02:18:27.225" v="8268"/>
          <ac:spMkLst>
            <pc:docMk/>
            <pc:sldMk cId="0" sldId="283"/>
            <ac:spMk id="243" creationId="{39506746-1C24-4717-93B0-364E8FA11272}"/>
          </ac:spMkLst>
        </pc:spChg>
        <pc:spChg chg="mod">
          <ac:chgData name="it18034400@my.sliit.lk" userId="b5224bbf-3f07-41e9-870f-8428b763ea44" providerId="ADAL" clId="{CEFA3FBA-F3A0-441F-A69F-0C00065DDABF}" dt="2021-03-10T02:18:27.225" v="8268"/>
          <ac:spMkLst>
            <pc:docMk/>
            <pc:sldMk cId="0" sldId="283"/>
            <ac:spMk id="244" creationId="{03967F7C-27D2-4178-A940-1EBE0D71DEF5}"/>
          </ac:spMkLst>
        </pc:spChg>
        <pc:spChg chg="mod">
          <ac:chgData name="it18034400@my.sliit.lk" userId="b5224bbf-3f07-41e9-870f-8428b763ea44" providerId="ADAL" clId="{CEFA3FBA-F3A0-441F-A69F-0C00065DDABF}" dt="2021-03-10T02:18:27.225" v="8268"/>
          <ac:spMkLst>
            <pc:docMk/>
            <pc:sldMk cId="0" sldId="283"/>
            <ac:spMk id="245" creationId="{E4C83A1D-2C92-4E3C-9C64-407233C63EE6}"/>
          </ac:spMkLst>
        </pc:spChg>
        <pc:spChg chg="mod">
          <ac:chgData name="it18034400@my.sliit.lk" userId="b5224bbf-3f07-41e9-870f-8428b763ea44" providerId="ADAL" clId="{CEFA3FBA-F3A0-441F-A69F-0C00065DDABF}" dt="2021-03-10T02:18:27.225" v="8268"/>
          <ac:spMkLst>
            <pc:docMk/>
            <pc:sldMk cId="0" sldId="283"/>
            <ac:spMk id="246" creationId="{F2AFA712-2F12-435C-8B7B-465D5CC3151D}"/>
          </ac:spMkLst>
        </pc:spChg>
        <pc:spChg chg="mod">
          <ac:chgData name="it18034400@my.sliit.lk" userId="b5224bbf-3f07-41e9-870f-8428b763ea44" providerId="ADAL" clId="{CEFA3FBA-F3A0-441F-A69F-0C00065DDABF}" dt="2021-03-10T02:18:27.225" v="8268"/>
          <ac:spMkLst>
            <pc:docMk/>
            <pc:sldMk cId="0" sldId="283"/>
            <ac:spMk id="247" creationId="{9F171758-2CEF-4A6E-97DB-2CBC56B578BD}"/>
          </ac:spMkLst>
        </pc:spChg>
        <pc:spChg chg="mod">
          <ac:chgData name="it18034400@my.sliit.lk" userId="b5224bbf-3f07-41e9-870f-8428b763ea44" providerId="ADAL" clId="{CEFA3FBA-F3A0-441F-A69F-0C00065DDABF}" dt="2021-03-10T02:18:27.225" v="8268"/>
          <ac:spMkLst>
            <pc:docMk/>
            <pc:sldMk cId="0" sldId="283"/>
            <ac:spMk id="248" creationId="{CC08BD6D-9974-4A14-8D30-C3A5F84C79B7}"/>
          </ac:spMkLst>
        </pc:spChg>
        <pc:spChg chg="mod">
          <ac:chgData name="it18034400@my.sliit.lk" userId="b5224bbf-3f07-41e9-870f-8428b763ea44" providerId="ADAL" clId="{CEFA3FBA-F3A0-441F-A69F-0C00065DDABF}" dt="2021-03-10T02:18:27.225" v="8268"/>
          <ac:spMkLst>
            <pc:docMk/>
            <pc:sldMk cId="0" sldId="283"/>
            <ac:spMk id="249" creationId="{98588AA1-5BBF-453C-98A7-ED7B4BE96AFF}"/>
          </ac:spMkLst>
        </pc:spChg>
        <pc:spChg chg="mod">
          <ac:chgData name="it18034400@my.sliit.lk" userId="b5224bbf-3f07-41e9-870f-8428b763ea44" providerId="ADAL" clId="{CEFA3FBA-F3A0-441F-A69F-0C00065DDABF}" dt="2021-03-10T02:18:27.225" v="8268"/>
          <ac:spMkLst>
            <pc:docMk/>
            <pc:sldMk cId="0" sldId="283"/>
            <ac:spMk id="250" creationId="{E36C46CC-F4C0-429A-BFB2-837687551B53}"/>
          </ac:spMkLst>
        </pc:spChg>
        <pc:spChg chg="mod">
          <ac:chgData name="it18034400@my.sliit.lk" userId="b5224bbf-3f07-41e9-870f-8428b763ea44" providerId="ADAL" clId="{CEFA3FBA-F3A0-441F-A69F-0C00065DDABF}" dt="2021-03-10T02:18:27.225" v="8268"/>
          <ac:spMkLst>
            <pc:docMk/>
            <pc:sldMk cId="0" sldId="283"/>
            <ac:spMk id="251" creationId="{C4189C11-102A-4291-BE7A-3C2EEF04D997}"/>
          </ac:spMkLst>
        </pc:spChg>
        <pc:spChg chg="mod">
          <ac:chgData name="it18034400@my.sliit.lk" userId="b5224bbf-3f07-41e9-870f-8428b763ea44" providerId="ADAL" clId="{CEFA3FBA-F3A0-441F-A69F-0C00065DDABF}" dt="2021-03-10T02:18:27.225" v="8268"/>
          <ac:spMkLst>
            <pc:docMk/>
            <pc:sldMk cId="0" sldId="283"/>
            <ac:spMk id="252" creationId="{F31957A1-2714-499C-B2BD-38D4408D10B5}"/>
          </ac:spMkLst>
        </pc:spChg>
        <pc:spChg chg="mod">
          <ac:chgData name="it18034400@my.sliit.lk" userId="b5224bbf-3f07-41e9-870f-8428b763ea44" providerId="ADAL" clId="{CEFA3FBA-F3A0-441F-A69F-0C00065DDABF}" dt="2021-03-10T02:18:27.225" v="8268"/>
          <ac:spMkLst>
            <pc:docMk/>
            <pc:sldMk cId="0" sldId="283"/>
            <ac:spMk id="253" creationId="{7DACCA56-6927-47F4-8900-9D7528794A37}"/>
          </ac:spMkLst>
        </pc:spChg>
        <pc:spChg chg="mod">
          <ac:chgData name="it18034400@my.sliit.lk" userId="b5224bbf-3f07-41e9-870f-8428b763ea44" providerId="ADAL" clId="{CEFA3FBA-F3A0-441F-A69F-0C00065DDABF}" dt="2021-03-10T02:18:27.225" v="8268"/>
          <ac:spMkLst>
            <pc:docMk/>
            <pc:sldMk cId="0" sldId="283"/>
            <ac:spMk id="254" creationId="{AA5D4713-58B7-4370-AFA1-22934393269C}"/>
          </ac:spMkLst>
        </pc:spChg>
        <pc:spChg chg="mod">
          <ac:chgData name="it18034400@my.sliit.lk" userId="b5224bbf-3f07-41e9-870f-8428b763ea44" providerId="ADAL" clId="{CEFA3FBA-F3A0-441F-A69F-0C00065DDABF}" dt="2021-03-10T02:18:27.225" v="8268"/>
          <ac:spMkLst>
            <pc:docMk/>
            <pc:sldMk cId="0" sldId="283"/>
            <ac:spMk id="255" creationId="{995C2EB5-226B-495E-AB06-EEC87B40BBCB}"/>
          </ac:spMkLst>
        </pc:spChg>
        <pc:spChg chg="mod">
          <ac:chgData name="it18034400@my.sliit.lk" userId="b5224bbf-3f07-41e9-870f-8428b763ea44" providerId="ADAL" clId="{CEFA3FBA-F3A0-441F-A69F-0C00065DDABF}" dt="2021-03-10T02:18:27.225" v="8268"/>
          <ac:spMkLst>
            <pc:docMk/>
            <pc:sldMk cId="0" sldId="283"/>
            <ac:spMk id="256" creationId="{5BA0B20C-2ECB-4EA6-821A-6ECA71DC650E}"/>
          </ac:spMkLst>
        </pc:spChg>
        <pc:spChg chg="mod">
          <ac:chgData name="it18034400@my.sliit.lk" userId="b5224bbf-3f07-41e9-870f-8428b763ea44" providerId="ADAL" clId="{CEFA3FBA-F3A0-441F-A69F-0C00065DDABF}" dt="2021-03-10T02:18:27.225" v="8268"/>
          <ac:spMkLst>
            <pc:docMk/>
            <pc:sldMk cId="0" sldId="283"/>
            <ac:spMk id="257" creationId="{1C33401D-21D5-48C0-8426-4339E7B5BBDB}"/>
          </ac:spMkLst>
        </pc:spChg>
        <pc:spChg chg="mod">
          <ac:chgData name="it18034400@my.sliit.lk" userId="b5224bbf-3f07-41e9-870f-8428b763ea44" providerId="ADAL" clId="{CEFA3FBA-F3A0-441F-A69F-0C00065DDABF}" dt="2021-03-10T02:18:27.225" v="8268"/>
          <ac:spMkLst>
            <pc:docMk/>
            <pc:sldMk cId="0" sldId="283"/>
            <ac:spMk id="258" creationId="{89A6A409-9525-4683-BBEE-80BAA89AF3F8}"/>
          </ac:spMkLst>
        </pc:spChg>
        <pc:spChg chg="mod">
          <ac:chgData name="it18034400@my.sliit.lk" userId="b5224bbf-3f07-41e9-870f-8428b763ea44" providerId="ADAL" clId="{CEFA3FBA-F3A0-441F-A69F-0C00065DDABF}" dt="2021-03-10T02:18:27.225" v="8268"/>
          <ac:spMkLst>
            <pc:docMk/>
            <pc:sldMk cId="0" sldId="283"/>
            <ac:spMk id="259" creationId="{D5170142-9EA5-47C3-BB98-488AB7986169}"/>
          </ac:spMkLst>
        </pc:spChg>
        <pc:spChg chg="mod">
          <ac:chgData name="it18034400@my.sliit.lk" userId="b5224bbf-3f07-41e9-870f-8428b763ea44" providerId="ADAL" clId="{CEFA3FBA-F3A0-441F-A69F-0C00065DDABF}" dt="2021-03-10T02:18:27.225" v="8268"/>
          <ac:spMkLst>
            <pc:docMk/>
            <pc:sldMk cId="0" sldId="283"/>
            <ac:spMk id="260" creationId="{B50EC360-0475-42E6-8316-90B964ECCE70}"/>
          </ac:spMkLst>
        </pc:spChg>
        <pc:spChg chg="mod">
          <ac:chgData name="it18034400@my.sliit.lk" userId="b5224bbf-3f07-41e9-870f-8428b763ea44" providerId="ADAL" clId="{CEFA3FBA-F3A0-441F-A69F-0C00065DDABF}" dt="2021-03-10T02:18:27.225" v="8268"/>
          <ac:spMkLst>
            <pc:docMk/>
            <pc:sldMk cId="0" sldId="283"/>
            <ac:spMk id="261" creationId="{D916C556-8AB0-41E1-BF88-19EA9C817F86}"/>
          </ac:spMkLst>
        </pc:spChg>
        <pc:spChg chg="mod">
          <ac:chgData name="it18034400@my.sliit.lk" userId="b5224bbf-3f07-41e9-870f-8428b763ea44" providerId="ADAL" clId="{CEFA3FBA-F3A0-441F-A69F-0C00065DDABF}" dt="2021-03-10T02:18:27.225" v="8268"/>
          <ac:spMkLst>
            <pc:docMk/>
            <pc:sldMk cId="0" sldId="283"/>
            <ac:spMk id="262" creationId="{104401BD-F316-4345-81F8-2B186C3F3C53}"/>
          </ac:spMkLst>
        </pc:spChg>
        <pc:spChg chg="mod">
          <ac:chgData name="it18034400@my.sliit.lk" userId="b5224bbf-3f07-41e9-870f-8428b763ea44" providerId="ADAL" clId="{CEFA3FBA-F3A0-441F-A69F-0C00065DDABF}" dt="2021-03-10T02:18:27.225" v="8268"/>
          <ac:spMkLst>
            <pc:docMk/>
            <pc:sldMk cId="0" sldId="283"/>
            <ac:spMk id="263" creationId="{BFE9416A-94B3-44BE-90F8-3EA89B7433D1}"/>
          </ac:spMkLst>
        </pc:spChg>
        <pc:spChg chg="mod">
          <ac:chgData name="it18034400@my.sliit.lk" userId="b5224bbf-3f07-41e9-870f-8428b763ea44" providerId="ADAL" clId="{CEFA3FBA-F3A0-441F-A69F-0C00065DDABF}" dt="2021-03-10T02:18:27.225" v="8268"/>
          <ac:spMkLst>
            <pc:docMk/>
            <pc:sldMk cId="0" sldId="283"/>
            <ac:spMk id="264" creationId="{776EA9CF-AFC0-4FAD-BA37-A4FAA8EA68F0}"/>
          </ac:spMkLst>
        </pc:spChg>
        <pc:spChg chg="mod">
          <ac:chgData name="it18034400@my.sliit.lk" userId="b5224bbf-3f07-41e9-870f-8428b763ea44" providerId="ADAL" clId="{CEFA3FBA-F3A0-441F-A69F-0C00065DDABF}" dt="2021-03-10T02:18:27.225" v="8268"/>
          <ac:spMkLst>
            <pc:docMk/>
            <pc:sldMk cId="0" sldId="283"/>
            <ac:spMk id="265" creationId="{811C21CC-6EB3-46F9-8739-CAC949A90104}"/>
          </ac:spMkLst>
        </pc:spChg>
        <pc:spChg chg="mod">
          <ac:chgData name="it18034400@my.sliit.lk" userId="b5224bbf-3f07-41e9-870f-8428b763ea44" providerId="ADAL" clId="{CEFA3FBA-F3A0-441F-A69F-0C00065DDABF}" dt="2021-03-10T02:18:27.225" v="8268"/>
          <ac:spMkLst>
            <pc:docMk/>
            <pc:sldMk cId="0" sldId="283"/>
            <ac:spMk id="266" creationId="{9B55FFAF-8A4A-487A-9EF2-5B258C8D986A}"/>
          </ac:spMkLst>
        </pc:spChg>
        <pc:spChg chg="mod">
          <ac:chgData name="it18034400@my.sliit.lk" userId="b5224bbf-3f07-41e9-870f-8428b763ea44" providerId="ADAL" clId="{CEFA3FBA-F3A0-441F-A69F-0C00065DDABF}" dt="2021-03-10T02:18:27.225" v="8268"/>
          <ac:spMkLst>
            <pc:docMk/>
            <pc:sldMk cId="0" sldId="283"/>
            <ac:spMk id="267" creationId="{CE289DF9-BE6F-474C-A1CA-EE2952DB17F9}"/>
          </ac:spMkLst>
        </pc:spChg>
        <pc:spChg chg="mod">
          <ac:chgData name="it18034400@my.sliit.lk" userId="b5224bbf-3f07-41e9-870f-8428b763ea44" providerId="ADAL" clId="{CEFA3FBA-F3A0-441F-A69F-0C00065DDABF}" dt="2021-03-10T02:18:27.225" v="8268"/>
          <ac:spMkLst>
            <pc:docMk/>
            <pc:sldMk cId="0" sldId="283"/>
            <ac:spMk id="268" creationId="{911929F0-5849-40B8-B5AF-E922A5BE5740}"/>
          </ac:spMkLst>
        </pc:spChg>
        <pc:spChg chg="mod">
          <ac:chgData name="it18034400@my.sliit.lk" userId="b5224bbf-3f07-41e9-870f-8428b763ea44" providerId="ADAL" clId="{CEFA3FBA-F3A0-441F-A69F-0C00065DDABF}" dt="2021-03-10T02:18:27.225" v="8268"/>
          <ac:spMkLst>
            <pc:docMk/>
            <pc:sldMk cId="0" sldId="283"/>
            <ac:spMk id="269" creationId="{1BCBE2A6-5CB8-4C02-A9F8-D5C2D307D8E7}"/>
          </ac:spMkLst>
        </pc:spChg>
        <pc:spChg chg="mod">
          <ac:chgData name="it18034400@my.sliit.lk" userId="b5224bbf-3f07-41e9-870f-8428b763ea44" providerId="ADAL" clId="{CEFA3FBA-F3A0-441F-A69F-0C00065DDABF}" dt="2021-03-10T02:18:27.225" v="8268"/>
          <ac:spMkLst>
            <pc:docMk/>
            <pc:sldMk cId="0" sldId="283"/>
            <ac:spMk id="270" creationId="{C28D1057-D556-4B47-9B19-F40FAF56633E}"/>
          </ac:spMkLst>
        </pc:spChg>
        <pc:spChg chg="mod">
          <ac:chgData name="it18034400@my.sliit.lk" userId="b5224bbf-3f07-41e9-870f-8428b763ea44" providerId="ADAL" clId="{CEFA3FBA-F3A0-441F-A69F-0C00065DDABF}" dt="2021-03-10T02:18:27.225" v="8268"/>
          <ac:spMkLst>
            <pc:docMk/>
            <pc:sldMk cId="0" sldId="283"/>
            <ac:spMk id="271" creationId="{3AFDA750-A522-473D-BB57-41130822BD98}"/>
          </ac:spMkLst>
        </pc:spChg>
        <pc:spChg chg="mod">
          <ac:chgData name="it18034400@my.sliit.lk" userId="b5224bbf-3f07-41e9-870f-8428b763ea44" providerId="ADAL" clId="{CEFA3FBA-F3A0-441F-A69F-0C00065DDABF}" dt="2021-03-10T02:18:27.225" v="8268"/>
          <ac:spMkLst>
            <pc:docMk/>
            <pc:sldMk cId="0" sldId="283"/>
            <ac:spMk id="272" creationId="{02C544EB-8E97-4CAB-B029-4C016DAF346E}"/>
          </ac:spMkLst>
        </pc:spChg>
        <pc:spChg chg="mod">
          <ac:chgData name="it18034400@my.sliit.lk" userId="b5224bbf-3f07-41e9-870f-8428b763ea44" providerId="ADAL" clId="{CEFA3FBA-F3A0-441F-A69F-0C00065DDABF}" dt="2021-03-10T02:18:27.225" v="8268"/>
          <ac:spMkLst>
            <pc:docMk/>
            <pc:sldMk cId="0" sldId="283"/>
            <ac:spMk id="273" creationId="{8FE540D5-1FAD-4DDD-A775-F9DA51A96992}"/>
          </ac:spMkLst>
        </pc:spChg>
        <pc:spChg chg="mod">
          <ac:chgData name="it18034400@my.sliit.lk" userId="b5224bbf-3f07-41e9-870f-8428b763ea44" providerId="ADAL" clId="{CEFA3FBA-F3A0-441F-A69F-0C00065DDABF}" dt="2021-03-10T02:18:27.225" v="8268"/>
          <ac:spMkLst>
            <pc:docMk/>
            <pc:sldMk cId="0" sldId="283"/>
            <ac:spMk id="274" creationId="{DB4FFABC-98CA-4839-9416-D118F900B0BD}"/>
          </ac:spMkLst>
        </pc:spChg>
        <pc:spChg chg="mod">
          <ac:chgData name="it18034400@my.sliit.lk" userId="b5224bbf-3f07-41e9-870f-8428b763ea44" providerId="ADAL" clId="{CEFA3FBA-F3A0-441F-A69F-0C00065DDABF}" dt="2021-03-10T02:18:27.225" v="8268"/>
          <ac:spMkLst>
            <pc:docMk/>
            <pc:sldMk cId="0" sldId="283"/>
            <ac:spMk id="275" creationId="{20E3F10E-FBCA-4213-8863-BC259892000A}"/>
          </ac:spMkLst>
        </pc:spChg>
        <pc:spChg chg="mod">
          <ac:chgData name="it18034400@my.sliit.lk" userId="b5224bbf-3f07-41e9-870f-8428b763ea44" providerId="ADAL" clId="{CEFA3FBA-F3A0-441F-A69F-0C00065DDABF}" dt="2021-03-10T02:18:27.225" v="8268"/>
          <ac:spMkLst>
            <pc:docMk/>
            <pc:sldMk cId="0" sldId="283"/>
            <ac:spMk id="276" creationId="{4046087C-E575-41A8-A34D-7F285FE6F6C9}"/>
          </ac:spMkLst>
        </pc:spChg>
        <pc:spChg chg="mod">
          <ac:chgData name="it18034400@my.sliit.lk" userId="b5224bbf-3f07-41e9-870f-8428b763ea44" providerId="ADAL" clId="{CEFA3FBA-F3A0-441F-A69F-0C00065DDABF}" dt="2021-03-10T02:18:27.225" v="8268"/>
          <ac:spMkLst>
            <pc:docMk/>
            <pc:sldMk cId="0" sldId="283"/>
            <ac:spMk id="277" creationId="{D08E125D-6DCE-4E93-8E59-3800264B10ED}"/>
          </ac:spMkLst>
        </pc:spChg>
        <pc:spChg chg="mod">
          <ac:chgData name="it18034400@my.sliit.lk" userId="b5224bbf-3f07-41e9-870f-8428b763ea44" providerId="ADAL" clId="{CEFA3FBA-F3A0-441F-A69F-0C00065DDABF}" dt="2021-03-10T02:18:27.225" v="8268"/>
          <ac:spMkLst>
            <pc:docMk/>
            <pc:sldMk cId="0" sldId="283"/>
            <ac:spMk id="278" creationId="{8D188B53-5040-4804-B469-54799B46DCD1}"/>
          </ac:spMkLst>
        </pc:spChg>
        <pc:spChg chg="mod">
          <ac:chgData name="it18034400@my.sliit.lk" userId="b5224bbf-3f07-41e9-870f-8428b763ea44" providerId="ADAL" clId="{CEFA3FBA-F3A0-441F-A69F-0C00065DDABF}" dt="2021-03-10T02:18:27.225" v="8268"/>
          <ac:spMkLst>
            <pc:docMk/>
            <pc:sldMk cId="0" sldId="283"/>
            <ac:spMk id="279" creationId="{5CCAE01A-6561-4B90-8F55-D8F949D80E12}"/>
          </ac:spMkLst>
        </pc:spChg>
        <pc:spChg chg="mod">
          <ac:chgData name="it18034400@my.sliit.lk" userId="b5224bbf-3f07-41e9-870f-8428b763ea44" providerId="ADAL" clId="{CEFA3FBA-F3A0-441F-A69F-0C00065DDABF}" dt="2021-03-10T02:18:27.225" v="8268"/>
          <ac:spMkLst>
            <pc:docMk/>
            <pc:sldMk cId="0" sldId="283"/>
            <ac:spMk id="280" creationId="{82D52B38-545A-4CDC-B001-19622A44E52F}"/>
          </ac:spMkLst>
        </pc:spChg>
        <pc:spChg chg="mod">
          <ac:chgData name="it18034400@my.sliit.lk" userId="b5224bbf-3f07-41e9-870f-8428b763ea44" providerId="ADAL" clId="{CEFA3FBA-F3A0-441F-A69F-0C00065DDABF}" dt="2021-03-10T02:18:27.225" v="8268"/>
          <ac:spMkLst>
            <pc:docMk/>
            <pc:sldMk cId="0" sldId="283"/>
            <ac:spMk id="281" creationId="{B3A106F0-7C5F-4057-B3C8-B2CDBAF70E5D}"/>
          </ac:spMkLst>
        </pc:spChg>
        <pc:spChg chg="mod">
          <ac:chgData name="it18034400@my.sliit.lk" userId="b5224bbf-3f07-41e9-870f-8428b763ea44" providerId="ADAL" clId="{CEFA3FBA-F3A0-441F-A69F-0C00065DDABF}" dt="2021-03-10T02:18:27.225" v="8268"/>
          <ac:spMkLst>
            <pc:docMk/>
            <pc:sldMk cId="0" sldId="283"/>
            <ac:spMk id="282" creationId="{E87F4B17-9189-4219-B9A6-6FC6F9AFB43A}"/>
          </ac:spMkLst>
        </pc:spChg>
        <pc:spChg chg="mod">
          <ac:chgData name="it18034400@my.sliit.lk" userId="b5224bbf-3f07-41e9-870f-8428b763ea44" providerId="ADAL" clId="{CEFA3FBA-F3A0-441F-A69F-0C00065DDABF}" dt="2021-03-10T02:18:27.225" v="8268"/>
          <ac:spMkLst>
            <pc:docMk/>
            <pc:sldMk cId="0" sldId="283"/>
            <ac:spMk id="283" creationId="{C2EA2163-D421-4341-8284-7676BCB75565}"/>
          </ac:spMkLst>
        </pc:spChg>
        <pc:spChg chg="mod">
          <ac:chgData name="it18034400@my.sliit.lk" userId="b5224bbf-3f07-41e9-870f-8428b763ea44" providerId="ADAL" clId="{CEFA3FBA-F3A0-441F-A69F-0C00065DDABF}" dt="2021-03-10T06:57:24.700" v="9444"/>
          <ac:spMkLst>
            <pc:docMk/>
            <pc:sldMk cId="0" sldId="283"/>
            <ac:spMk id="286" creationId="{4548500F-DCD8-41DE-895E-6A2DC69AD0B7}"/>
          </ac:spMkLst>
        </pc:spChg>
        <pc:spChg chg="del mod">
          <ac:chgData name="it18034400@my.sliit.lk" userId="b5224bbf-3f07-41e9-870f-8428b763ea44" providerId="ADAL" clId="{CEFA3FBA-F3A0-441F-A69F-0C00065DDABF}" dt="2021-03-10T02:39:53.126" v="8418" actId="478"/>
          <ac:spMkLst>
            <pc:docMk/>
            <pc:sldMk cId="0" sldId="283"/>
            <ac:spMk id="3514" creationId="{00000000-0000-0000-0000-000000000000}"/>
          </ac:spMkLst>
        </pc:spChg>
        <pc:grpChg chg="add mod">
          <ac:chgData name="it18034400@my.sliit.lk" userId="b5224bbf-3f07-41e9-870f-8428b763ea44" providerId="ADAL" clId="{CEFA3FBA-F3A0-441F-A69F-0C00065DDABF}" dt="2021-03-10T02:18:49.193" v="8273" actId="14100"/>
          <ac:grpSpMkLst>
            <pc:docMk/>
            <pc:sldMk cId="0" sldId="283"/>
            <ac:grpSpMk id="90" creationId="{8F8EECE8-1E37-48B9-BFB9-F8303781E033}"/>
          </ac:grpSpMkLst>
        </pc:grpChg>
        <pc:grpChg chg="add mod">
          <ac:chgData name="it18034400@my.sliit.lk" userId="b5224bbf-3f07-41e9-870f-8428b763ea44" providerId="ADAL" clId="{CEFA3FBA-F3A0-441F-A69F-0C00065DDABF}" dt="2021-03-10T06:57:24.700" v="9444"/>
          <ac:grpSpMkLst>
            <pc:docMk/>
            <pc:sldMk cId="0" sldId="283"/>
            <ac:grpSpMk id="284" creationId="{63578CE9-ED40-4554-AF98-D00689F71566}"/>
          </ac:grpSpMkLst>
        </pc:grpChg>
        <pc:picChg chg="mod">
          <ac:chgData name="it18034400@my.sliit.lk" userId="b5224bbf-3f07-41e9-870f-8428b763ea44" providerId="ADAL" clId="{CEFA3FBA-F3A0-441F-A69F-0C00065DDABF}" dt="2021-03-10T06:57:24.700" v="9444"/>
          <ac:picMkLst>
            <pc:docMk/>
            <pc:sldMk cId="0" sldId="283"/>
            <ac:picMk id="285" creationId="{46CCA945-493A-48EB-99ED-C105018B1A1B}"/>
          </ac:picMkLst>
        </pc:picChg>
        <pc:picChg chg="del">
          <ac:chgData name="it18034400@my.sliit.lk" userId="b5224bbf-3f07-41e9-870f-8428b763ea44" providerId="ADAL" clId="{CEFA3FBA-F3A0-441F-A69F-0C00065DDABF}" dt="2021-03-10T02:13:26.508" v="8266" actId="478"/>
          <ac:picMkLst>
            <pc:docMk/>
            <pc:sldMk cId="0" sldId="283"/>
            <ac:picMk id="3513" creationId="{00000000-0000-0000-0000-000000000000}"/>
          </ac:picMkLst>
        </pc:picChg>
      </pc:sldChg>
      <pc:sldChg chg="addSp delSp modSp del mod">
        <pc:chgData name="it18034400@my.sliit.lk" userId="b5224bbf-3f07-41e9-870f-8428b763ea44" providerId="ADAL" clId="{CEFA3FBA-F3A0-441F-A69F-0C00065DDABF}" dt="2021-03-10T06:56:57.911" v="9424" actId="47"/>
        <pc:sldMkLst>
          <pc:docMk/>
          <pc:sldMk cId="0" sldId="284"/>
        </pc:sldMkLst>
        <pc:spChg chg="add del mod">
          <ac:chgData name="it18034400@my.sliit.lk" userId="b5224bbf-3f07-41e9-870f-8428b763ea44" providerId="ADAL" clId="{CEFA3FBA-F3A0-441F-A69F-0C00065DDABF}" dt="2021-03-10T06:55:56.669" v="9407" actId="478"/>
          <ac:spMkLst>
            <pc:docMk/>
            <pc:sldMk cId="0" sldId="284"/>
            <ac:spMk id="3" creationId="{A7128637-C53E-4160-9AB4-EFD225868463}"/>
          </ac:spMkLst>
        </pc:spChg>
        <pc:spChg chg="add mod">
          <ac:chgData name="it18034400@my.sliit.lk" userId="b5224bbf-3f07-41e9-870f-8428b763ea44" providerId="ADAL" clId="{CEFA3FBA-F3A0-441F-A69F-0C00065DDABF}" dt="2021-03-10T06:56:44.883" v="9419" actId="21"/>
          <ac:spMkLst>
            <pc:docMk/>
            <pc:sldMk cId="0" sldId="284"/>
            <ac:spMk id="5" creationId="{21FCE740-C5A0-49BC-A6F3-B4BCB7513088}"/>
          </ac:spMkLst>
        </pc:spChg>
        <pc:spChg chg="del">
          <ac:chgData name="it18034400@my.sliit.lk" userId="b5224bbf-3f07-41e9-870f-8428b763ea44" providerId="ADAL" clId="{CEFA3FBA-F3A0-441F-A69F-0C00065DDABF}" dt="2021-03-10T06:56:44.883" v="9419" actId="21"/>
          <ac:spMkLst>
            <pc:docMk/>
            <pc:sldMk cId="0" sldId="284"/>
            <ac:spMk id="3605" creationId="{00000000-0000-0000-0000-000000000000}"/>
          </ac:spMkLst>
        </pc:spChg>
        <pc:spChg chg="del">
          <ac:chgData name="it18034400@my.sliit.lk" userId="b5224bbf-3f07-41e9-870f-8428b763ea44" providerId="ADAL" clId="{CEFA3FBA-F3A0-441F-A69F-0C00065DDABF}" dt="2021-03-10T06:55:55.336" v="9406" actId="478"/>
          <ac:spMkLst>
            <pc:docMk/>
            <pc:sldMk cId="0" sldId="284"/>
            <ac:spMk id="3606" creationId="{00000000-0000-0000-0000-000000000000}"/>
          </ac:spMkLst>
        </pc:spChg>
        <pc:spChg chg="del">
          <ac:chgData name="it18034400@my.sliit.lk" userId="b5224bbf-3f07-41e9-870f-8428b763ea44" providerId="ADAL" clId="{CEFA3FBA-F3A0-441F-A69F-0C00065DDABF}" dt="2021-03-10T06:55:58.869" v="9408" actId="478"/>
          <ac:spMkLst>
            <pc:docMk/>
            <pc:sldMk cId="0" sldId="284"/>
            <ac:spMk id="3607" creationId="{00000000-0000-0000-0000-000000000000}"/>
          </ac:spMkLst>
        </pc:spChg>
      </pc:sldChg>
      <pc:sldChg chg="addSp delSp modSp mod">
        <pc:chgData name="it18034400@my.sliit.lk" userId="b5224bbf-3f07-41e9-870f-8428b763ea44" providerId="ADAL" clId="{CEFA3FBA-F3A0-441F-A69F-0C00065DDABF}" dt="2021-03-10T06:56:56.271" v="9423" actId="1076"/>
        <pc:sldMkLst>
          <pc:docMk/>
          <pc:sldMk cId="0" sldId="285"/>
        </pc:sldMkLst>
        <pc:spChg chg="add del mod">
          <ac:chgData name="it18034400@my.sliit.lk" userId="b5224bbf-3f07-41e9-870f-8428b763ea44" providerId="ADAL" clId="{CEFA3FBA-F3A0-441F-A69F-0C00065DDABF}" dt="2021-03-10T06:56:36.343" v="9418" actId="478"/>
          <ac:spMkLst>
            <pc:docMk/>
            <pc:sldMk cId="0" sldId="285"/>
            <ac:spMk id="3" creationId="{522FFF3C-54DD-4C46-A3E3-171F42142071}"/>
          </ac:spMkLst>
        </pc:spChg>
        <pc:spChg chg="add mod">
          <ac:chgData name="it18034400@my.sliit.lk" userId="b5224bbf-3f07-41e9-870f-8428b763ea44" providerId="ADAL" clId="{CEFA3FBA-F3A0-441F-A69F-0C00065DDABF}" dt="2021-03-10T06:56:56.271" v="9423" actId="1076"/>
          <ac:spMkLst>
            <pc:docMk/>
            <pc:sldMk cId="0" sldId="285"/>
            <ac:spMk id="1325" creationId="{0654B385-7C21-46AA-BEB1-4FE62EF49D6C}"/>
          </ac:spMkLst>
        </pc:spChg>
        <pc:spChg chg="del">
          <ac:chgData name="it18034400@my.sliit.lk" userId="b5224bbf-3f07-41e9-870f-8428b763ea44" providerId="ADAL" clId="{CEFA3FBA-F3A0-441F-A69F-0C00065DDABF}" dt="2021-03-10T06:56:35.019" v="9417" actId="478"/>
          <ac:spMkLst>
            <pc:docMk/>
            <pc:sldMk cId="0" sldId="285"/>
            <ac:spMk id="3625" creationId="{00000000-0000-0000-0000-000000000000}"/>
          </ac:spMkLst>
        </pc:spChg>
        <pc:spChg chg="del">
          <ac:chgData name="it18034400@my.sliit.lk" userId="b5224bbf-3f07-41e9-870f-8428b763ea44" providerId="ADAL" clId="{CEFA3FBA-F3A0-441F-A69F-0C00065DDABF}" dt="2021-03-10T06:56:19.119" v="9413" actId="478"/>
          <ac:spMkLst>
            <pc:docMk/>
            <pc:sldMk cId="0" sldId="285"/>
            <ac:spMk id="4020" creationId="{00000000-0000-0000-0000-000000000000}"/>
          </ac:spMkLst>
        </pc:spChg>
        <pc:spChg chg="del">
          <ac:chgData name="it18034400@my.sliit.lk" userId="b5224bbf-3f07-41e9-870f-8428b763ea44" providerId="ADAL" clId="{CEFA3FBA-F3A0-441F-A69F-0C00065DDABF}" dt="2021-03-10T06:56:14.945" v="9412" actId="478"/>
          <ac:spMkLst>
            <pc:docMk/>
            <pc:sldMk cId="0" sldId="285"/>
            <ac:spMk id="4021" creationId="{00000000-0000-0000-0000-000000000000}"/>
          </ac:spMkLst>
        </pc:spChg>
        <pc:spChg chg="del">
          <ac:chgData name="it18034400@my.sliit.lk" userId="b5224bbf-3f07-41e9-870f-8428b763ea44" providerId="ADAL" clId="{CEFA3FBA-F3A0-441F-A69F-0C00065DDABF}" dt="2021-03-10T06:56:53.104" v="9422" actId="478"/>
          <ac:spMkLst>
            <pc:docMk/>
            <pc:sldMk cId="0" sldId="285"/>
            <ac:spMk id="4945" creationId="{00000000-0000-0000-0000-000000000000}"/>
          </ac:spMkLst>
        </pc:spChg>
        <pc:grpChg chg="del">
          <ac:chgData name="it18034400@my.sliit.lk" userId="b5224bbf-3f07-41e9-870f-8428b763ea44" providerId="ADAL" clId="{CEFA3FBA-F3A0-441F-A69F-0C00065DDABF}" dt="2021-03-10T06:56:09.701" v="9410" actId="478"/>
          <ac:grpSpMkLst>
            <pc:docMk/>
            <pc:sldMk cId="0" sldId="285"/>
            <ac:grpSpMk id="3626" creationId="{00000000-0000-0000-0000-000000000000}"/>
          </ac:grpSpMkLst>
        </pc:grpChg>
        <pc:grpChg chg="del">
          <ac:chgData name="it18034400@my.sliit.lk" userId="b5224bbf-3f07-41e9-870f-8428b763ea44" providerId="ADAL" clId="{CEFA3FBA-F3A0-441F-A69F-0C00065DDABF}" dt="2021-03-10T06:56:29.247" v="9415" actId="478"/>
          <ac:grpSpMkLst>
            <pc:docMk/>
            <pc:sldMk cId="0" sldId="285"/>
            <ac:grpSpMk id="3815" creationId="{00000000-0000-0000-0000-000000000000}"/>
          </ac:grpSpMkLst>
        </pc:grpChg>
        <pc:grpChg chg="del">
          <ac:chgData name="it18034400@my.sliit.lk" userId="b5224bbf-3f07-41e9-870f-8428b763ea44" providerId="ADAL" clId="{CEFA3FBA-F3A0-441F-A69F-0C00065DDABF}" dt="2021-03-10T06:56:26.682" v="9414" actId="478"/>
          <ac:grpSpMkLst>
            <pc:docMk/>
            <pc:sldMk cId="0" sldId="285"/>
            <ac:grpSpMk id="4019" creationId="{00000000-0000-0000-0000-000000000000}"/>
          </ac:grpSpMkLst>
        </pc:grpChg>
        <pc:grpChg chg="del">
          <ac:chgData name="it18034400@my.sliit.lk" userId="b5224bbf-3f07-41e9-870f-8428b763ea44" providerId="ADAL" clId="{CEFA3FBA-F3A0-441F-A69F-0C00065DDABF}" dt="2021-03-10T06:56:08.235" v="9409" actId="478"/>
          <ac:grpSpMkLst>
            <pc:docMk/>
            <pc:sldMk cId="0" sldId="285"/>
            <ac:grpSpMk id="4241" creationId="{00000000-0000-0000-0000-000000000000}"/>
          </ac:grpSpMkLst>
        </pc:grpChg>
        <pc:grpChg chg="del">
          <ac:chgData name="it18034400@my.sliit.lk" userId="b5224bbf-3f07-41e9-870f-8428b763ea44" providerId="ADAL" clId="{CEFA3FBA-F3A0-441F-A69F-0C00065DDABF}" dt="2021-03-10T06:56:12.493" v="9411" actId="478"/>
          <ac:grpSpMkLst>
            <pc:docMk/>
            <pc:sldMk cId="0" sldId="285"/>
            <ac:grpSpMk id="4506" creationId="{00000000-0000-0000-0000-000000000000}"/>
          </ac:grpSpMkLst>
        </pc:grpChg>
        <pc:grpChg chg="del">
          <ac:chgData name="it18034400@my.sliit.lk" userId="b5224bbf-3f07-41e9-870f-8428b763ea44" providerId="ADAL" clId="{CEFA3FBA-F3A0-441F-A69F-0C00065DDABF}" dt="2021-03-10T06:56:32.150" v="9416" actId="478"/>
          <ac:grpSpMkLst>
            <pc:docMk/>
            <pc:sldMk cId="0" sldId="285"/>
            <ac:grpSpMk id="4766" creationId="{00000000-0000-0000-0000-000000000000}"/>
          </ac:grpSpMkLst>
        </pc:grpChg>
      </pc:sldChg>
      <pc:sldChg chg="del">
        <pc:chgData name="it18034400@my.sliit.lk" userId="b5224bbf-3f07-41e9-870f-8428b763ea44" providerId="ADAL" clId="{CEFA3FBA-F3A0-441F-A69F-0C00065DDABF}" dt="2021-03-10T06:57:00.690" v="9425" actId="47"/>
        <pc:sldMkLst>
          <pc:docMk/>
          <pc:sldMk cId="0" sldId="286"/>
        </pc:sldMkLst>
      </pc:sldChg>
      <pc:sldChg chg="del">
        <pc:chgData name="it18034400@my.sliit.lk" userId="b5224bbf-3f07-41e9-870f-8428b763ea44" providerId="ADAL" clId="{CEFA3FBA-F3A0-441F-A69F-0C00065DDABF}" dt="2021-03-10T06:57:01.589" v="9426" actId="47"/>
        <pc:sldMkLst>
          <pc:docMk/>
          <pc:sldMk cId="0" sldId="287"/>
        </pc:sldMkLst>
      </pc:sldChg>
      <pc:sldChg chg="del">
        <pc:chgData name="it18034400@my.sliit.lk" userId="b5224bbf-3f07-41e9-870f-8428b763ea44" providerId="ADAL" clId="{CEFA3FBA-F3A0-441F-A69F-0C00065DDABF}" dt="2021-03-10T06:57:02.186" v="9427" actId="47"/>
        <pc:sldMkLst>
          <pc:docMk/>
          <pc:sldMk cId="0" sldId="288"/>
        </pc:sldMkLst>
      </pc:sldChg>
      <pc:sldChg chg="del">
        <pc:chgData name="it18034400@my.sliit.lk" userId="b5224bbf-3f07-41e9-870f-8428b763ea44" providerId="ADAL" clId="{CEFA3FBA-F3A0-441F-A69F-0C00065DDABF}" dt="2021-03-10T06:57:03.575" v="9428" actId="47"/>
        <pc:sldMkLst>
          <pc:docMk/>
          <pc:sldMk cId="0" sldId="289"/>
        </pc:sldMkLst>
      </pc:sldChg>
      <pc:sldChg chg="del">
        <pc:chgData name="it18034400@my.sliit.lk" userId="b5224bbf-3f07-41e9-870f-8428b763ea44" providerId="ADAL" clId="{CEFA3FBA-F3A0-441F-A69F-0C00065DDABF}" dt="2021-03-10T06:57:04.180" v="9429" actId="47"/>
        <pc:sldMkLst>
          <pc:docMk/>
          <pc:sldMk cId="0" sldId="290"/>
        </pc:sldMkLst>
      </pc:sldChg>
      <pc:sldChg chg="del">
        <pc:chgData name="it18034400@my.sliit.lk" userId="b5224bbf-3f07-41e9-870f-8428b763ea44" providerId="ADAL" clId="{CEFA3FBA-F3A0-441F-A69F-0C00065DDABF}" dt="2021-03-10T06:57:04.904" v="9430" actId="47"/>
        <pc:sldMkLst>
          <pc:docMk/>
          <pc:sldMk cId="0" sldId="291"/>
        </pc:sldMkLst>
      </pc:sldChg>
      <pc:sldChg chg="del">
        <pc:chgData name="it18034400@my.sliit.lk" userId="b5224bbf-3f07-41e9-870f-8428b763ea44" providerId="ADAL" clId="{CEFA3FBA-F3A0-441F-A69F-0C00065DDABF}" dt="2021-03-10T06:57:05.009" v="9431" actId="47"/>
        <pc:sldMkLst>
          <pc:docMk/>
          <pc:sldMk cId="0" sldId="292"/>
        </pc:sldMkLst>
      </pc:sldChg>
      <pc:sldChg chg="del">
        <pc:chgData name="it18034400@my.sliit.lk" userId="b5224bbf-3f07-41e9-870f-8428b763ea44" providerId="ADAL" clId="{CEFA3FBA-F3A0-441F-A69F-0C00065DDABF}" dt="2021-03-10T06:57:05.076" v="9432" actId="47"/>
        <pc:sldMkLst>
          <pc:docMk/>
          <pc:sldMk cId="0" sldId="293"/>
        </pc:sldMkLst>
      </pc:sldChg>
      <pc:sldChg chg="del">
        <pc:chgData name="it18034400@my.sliit.lk" userId="b5224bbf-3f07-41e9-870f-8428b763ea44" providerId="ADAL" clId="{CEFA3FBA-F3A0-441F-A69F-0C00065DDABF}" dt="2021-03-10T06:57:05.169" v="9433" actId="47"/>
        <pc:sldMkLst>
          <pc:docMk/>
          <pc:sldMk cId="0" sldId="294"/>
        </pc:sldMkLst>
      </pc:sldChg>
      <pc:sldChg chg="del">
        <pc:chgData name="it18034400@my.sliit.lk" userId="b5224bbf-3f07-41e9-870f-8428b763ea44" providerId="ADAL" clId="{CEFA3FBA-F3A0-441F-A69F-0C00065DDABF}" dt="2021-03-10T06:57:05.979" v="9434" actId="47"/>
        <pc:sldMkLst>
          <pc:docMk/>
          <pc:sldMk cId="0" sldId="295"/>
        </pc:sldMkLst>
      </pc:sldChg>
      <pc:sldChg chg="del">
        <pc:chgData name="it18034400@my.sliit.lk" userId="b5224bbf-3f07-41e9-870f-8428b763ea44" providerId="ADAL" clId="{CEFA3FBA-F3A0-441F-A69F-0C00065DDABF}" dt="2021-03-10T06:57:06.505" v="9435" actId="47"/>
        <pc:sldMkLst>
          <pc:docMk/>
          <pc:sldMk cId="0" sldId="296"/>
        </pc:sldMkLst>
      </pc:sldChg>
      <pc:sldChg chg="del">
        <pc:chgData name="it18034400@my.sliit.lk" userId="b5224bbf-3f07-41e9-870f-8428b763ea44" providerId="ADAL" clId="{CEFA3FBA-F3A0-441F-A69F-0C00065DDABF}" dt="2021-03-10T06:57:06.755" v="9436" actId="47"/>
        <pc:sldMkLst>
          <pc:docMk/>
          <pc:sldMk cId="0" sldId="297"/>
        </pc:sldMkLst>
      </pc:sldChg>
      <pc:sldChg chg="del">
        <pc:chgData name="it18034400@my.sliit.lk" userId="b5224bbf-3f07-41e9-870f-8428b763ea44" providerId="ADAL" clId="{CEFA3FBA-F3A0-441F-A69F-0C00065DDABF}" dt="2021-03-10T06:57:07.494" v="9437" actId="47"/>
        <pc:sldMkLst>
          <pc:docMk/>
          <pc:sldMk cId="0" sldId="298"/>
        </pc:sldMkLst>
      </pc:sldChg>
      <pc:sldChg chg="del">
        <pc:chgData name="it18034400@my.sliit.lk" userId="b5224bbf-3f07-41e9-870f-8428b763ea44" providerId="ADAL" clId="{CEFA3FBA-F3A0-441F-A69F-0C00065DDABF}" dt="2021-03-10T06:57:07.688" v="9438" actId="47"/>
        <pc:sldMkLst>
          <pc:docMk/>
          <pc:sldMk cId="0" sldId="299"/>
        </pc:sldMkLst>
      </pc:sldChg>
      <pc:sldChg chg="del">
        <pc:chgData name="it18034400@my.sliit.lk" userId="b5224bbf-3f07-41e9-870f-8428b763ea44" providerId="ADAL" clId="{CEFA3FBA-F3A0-441F-A69F-0C00065DDABF}" dt="2021-03-10T06:57:08.373" v="9439" actId="47"/>
        <pc:sldMkLst>
          <pc:docMk/>
          <pc:sldMk cId="0" sldId="300"/>
        </pc:sldMkLst>
      </pc:sldChg>
      <pc:sldChg chg="del">
        <pc:chgData name="it18034400@my.sliit.lk" userId="b5224bbf-3f07-41e9-870f-8428b763ea44" providerId="ADAL" clId="{CEFA3FBA-F3A0-441F-A69F-0C00065DDABF}" dt="2021-03-10T06:57:08.498" v="9440" actId="47"/>
        <pc:sldMkLst>
          <pc:docMk/>
          <pc:sldMk cId="0" sldId="301"/>
        </pc:sldMkLst>
      </pc:sldChg>
      <pc:sldChg chg="del">
        <pc:chgData name="it18034400@my.sliit.lk" userId="b5224bbf-3f07-41e9-870f-8428b763ea44" providerId="ADAL" clId="{CEFA3FBA-F3A0-441F-A69F-0C00065DDABF}" dt="2021-03-10T06:57:09.067" v="9441" actId="47"/>
        <pc:sldMkLst>
          <pc:docMk/>
          <pc:sldMk cId="0" sldId="302"/>
        </pc:sldMkLst>
      </pc:sldChg>
      <pc:sldChg chg="del">
        <pc:chgData name="it18034400@my.sliit.lk" userId="b5224bbf-3f07-41e9-870f-8428b763ea44" providerId="ADAL" clId="{CEFA3FBA-F3A0-441F-A69F-0C00065DDABF}" dt="2021-03-10T06:57:09.678" v="9442" actId="47"/>
        <pc:sldMkLst>
          <pc:docMk/>
          <pc:sldMk cId="0" sldId="303"/>
        </pc:sldMkLst>
      </pc:sldChg>
      <pc:sldChg chg="addSp delSp modSp add mod ord">
        <pc:chgData name="it18034400@my.sliit.lk" userId="b5224bbf-3f07-41e9-870f-8428b763ea44" providerId="ADAL" clId="{CEFA3FBA-F3A0-441F-A69F-0C00065DDABF}" dt="2021-03-10T07:02:13.035" v="9479" actId="478"/>
        <pc:sldMkLst>
          <pc:docMk/>
          <pc:sldMk cId="2794269874" sldId="304"/>
        </pc:sldMkLst>
        <pc:spChg chg="mod">
          <ac:chgData name="it18034400@my.sliit.lk" userId="b5224bbf-3f07-41e9-870f-8428b763ea44" providerId="ADAL" clId="{CEFA3FBA-F3A0-441F-A69F-0C00065DDABF}" dt="2021-03-09T00:50:37.530" v="1540" actId="20577"/>
          <ac:spMkLst>
            <pc:docMk/>
            <pc:sldMk cId="2794269874" sldId="304"/>
            <ac:spMk id="6" creationId="{F7402095-2E4B-4042-995A-26CE79DF2BB0}"/>
          </ac:spMkLst>
        </pc:spChg>
        <pc:spChg chg="mod">
          <ac:chgData name="it18034400@my.sliit.lk" userId="b5224bbf-3f07-41e9-870f-8428b763ea44" providerId="ADAL" clId="{CEFA3FBA-F3A0-441F-A69F-0C00065DDABF}" dt="2021-03-08T15:32:49.830" v="243" actId="20577"/>
          <ac:spMkLst>
            <pc:docMk/>
            <pc:sldMk cId="2794269874" sldId="304"/>
            <ac:spMk id="1890" creationId="{00000000-0000-0000-0000-000000000000}"/>
          </ac:spMkLst>
        </pc:spChg>
        <pc:spChg chg="del mod">
          <ac:chgData name="it18034400@my.sliit.lk" userId="b5224bbf-3f07-41e9-870f-8428b763ea44" providerId="ADAL" clId="{CEFA3FBA-F3A0-441F-A69F-0C00065DDABF}" dt="2021-03-10T07:02:13.035" v="9479" actId="478"/>
          <ac:spMkLst>
            <pc:docMk/>
            <pc:sldMk cId="2794269874" sldId="304"/>
            <ac:spMk id="1891" creationId="{00000000-0000-0000-0000-000000000000}"/>
          </ac:spMkLst>
        </pc:spChg>
        <pc:grpChg chg="add mod">
          <ac:chgData name="it18034400@my.sliit.lk" userId="b5224bbf-3f07-41e9-870f-8428b763ea44" providerId="ADAL" clId="{CEFA3FBA-F3A0-441F-A69F-0C00065DDABF}" dt="2021-03-09T00:36:50.602" v="880" actId="1076"/>
          <ac:grpSpMkLst>
            <pc:docMk/>
            <pc:sldMk cId="2794269874" sldId="304"/>
            <ac:grpSpMk id="4" creationId="{8E0F460A-D7ED-4616-8109-1E7D9475B586}"/>
          </ac:grpSpMkLst>
        </pc:grpChg>
        <pc:picChg chg="mod">
          <ac:chgData name="it18034400@my.sliit.lk" userId="b5224bbf-3f07-41e9-870f-8428b763ea44" providerId="ADAL" clId="{CEFA3FBA-F3A0-441F-A69F-0C00065DDABF}" dt="2021-03-08T17:08:51.917" v="516"/>
          <ac:picMkLst>
            <pc:docMk/>
            <pc:sldMk cId="2794269874" sldId="304"/>
            <ac:picMk id="5" creationId="{149119EF-B5A8-4BA0-8837-9F30BECA6028}"/>
          </ac:picMkLst>
        </pc:picChg>
      </pc:sldChg>
      <pc:sldChg chg="addSp delSp modSp add mod">
        <pc:chgData name="it18034400@my.sliit.lk" userId="b5224bbf-3f07-41e9-870f-8428b763ea44" providerId="ADAL" clId="{CEFA3FBA-F3A0-441F-A69F-0C00065DDABF}" dt="2021-03-10T06:58:56.856" v="9456" actId="1076"/>
        <pc:sldMkLst>
          <pc:docMk/>
          <pc:sldMk cId="2413221084" sldId="305"/>
        </pc:sldMkLst>
        <pc:spChg chg="mod">
          <ac:chgData name="it18034400@my.sliit.lk" userId="b5224bbf-3f07-41e9-870f-8428b763ea44" providerId="ADAL" clId="{CEFA3FBA-F3A0-441F-A69F-0C00065DDABF}" dt="2021-03-10T06:58:32.048" v="9447" actId="18245"/>
          <ac:spMkLst>
            <pc:docMk/>
            <pc:sldMk cId="2413221084" sldId="305"/>
            <ac:spMk id="4" creationId="{4E85B4EE-75F6-F047-82EC-D7814A4B0E44}"/>
          </ac:spMkLst>
        </pc:spChg>
        <pc:spChg chg="mod">
          <ac:chgData name="it18034400@my.sliit.lk" userId="b5224bbf-3f07-41e9-870f-8428b763ea44" providerId="ADAL" clId="{CEFA3FBA-F3A0-441F-A69F-0C00065DDABF}" dt="2021-03-10T06:58:32.048" v="9447" actId="18245"/>
          <ac:spMkLst>
            <pc:docMk/>
            <pc:sldMk cId="2413221084" sldId="305"/>
            <ac:spMk id="6" creationId="{258D4E7C-67AB-4244-AB54-93B42B602583}"/>
          </ac:spMkLst>
        </pc:spChg>
        <pc:spChg chg="mod">
          <ac:chgData name="it18034400@my.sliit.lk" userId="b5224bbf-3f07-41e9-870f-8428b763ea44" providerId="ADAL" clId="{CEFA3FBA-F3A0-441F-A69F-0C00065DDABF}" dt="2021-03-09T00:50:14.418" v="1506" actId="20577"/>
          <ac:spMkLst>
            <pc:docMk/>
            <pc:sldMk cId="2413221084" sldId="305"/>
            <ac:spMk id="11" creationId="{A25CE481-63CB-4AD6-A753-C9C2CA2FC0EC}"/>
          </ac:spMkLst>
        </pc:spChg>
        <pc:spChg chg="mod">
          <ac:chgData name="it18034400@my.sliit.lk" userId="b5224bbf-3f07-41e9-870f-8428b763ea44" providerId="ADAL" clId="{CEFA3FBA-F3A0-441F-A69F-0C00065DDABF}" dt="2021-03-09T00:42:20.850" v="1064" actId="20577"/>
          <ac:spMkLst>
            <pc:docMk/>
            <pc:sldMk cId="2413221084" sldId="305"/>
            <ac:spMk id="163" creationId="{3072498B-0B84-4E5B-B71E-9B2C41DD17EC}"/>
          </ac:spMkLst>
        </pc:spChg>
        <pc:spChg chg="mod">
          <ac:chgData name="it18034400@my.sliit.lk" userId="b5224bbf-3f07-41e9-870f-8428b763ea44" providerId="ADAL" clId="{CEFA3FBA-F3A0-441F-A69F-0C00065DDABF}" dt="2021-03-08T17:14:58.391" v="615" actId="20577"/>
          <ac:spMkLst>
            <pc:docMk/>
            <pc:sldMk cId="2413221084" sldId="305"/>
            <ac:spMk id="3012" creationId="{00000000-0000-0000-0000-000000000000}"/>
          </ac:spMkLst>
        </pc:spChg>
        <pc:grpChg chg="mod">
          <ac:chgData name="it18034400@my.sliit.lk" userId="b5224bbf-3f07-41e9-870f-8428b763ea44" providerId="ADAL" clId="{CEFA3FBA-F3A0-441F-A69F-0C00065DDABF}" dt="2021-03-10T06:58:56.856" v="9456" actId="1076"/>
          <ac:grpSpMkLst>
            <pc:docMk/>
            <pc:sldMk cId="2413221084" sldId="305"/>
            <ac:grpSpMk id="3" creationId="{827195BB-51C5-474B-A1BD-7CB6B0566661}"/>
          </ac:grpSpMkLst>
        </pc:grpChg>
        <pc:grpChg chg="add mod">
          <ac:chgData name="it18034400@my.sliit.lk" userId="b5224bbf-3f07-41e9-870f-8428b763ea44" providerId="ADAL" clId="{CEFA3FBA-F3A0-441F-A69F-0C00065DDABF}" dt="2021-03-09T00:43:24.750" v="1079"/>
          <ac:grpSpMkLst>
            <pc:docMk/>
            <pc:sldMk cId="2413221084" sldId="305"/>
            <ac:grpSpMk id="9" creationId="{48D5B147-E25B-4A45-903B-56CC5F2E4C3E}"/>
          </ac:grpSpMkLst>
        </pc:grpChg>
        <pc:grpChg chg="del mod">
          <ac:chgData name="it18034400@my.sliit.lk" userId="b5224bbf-3f07-41e9-870f-8428b763ea44" providerId="ADAL" clId="{CEFA3FBA-F3A0-441F-A69F-0C00065DDABF}" dt="2021-03-09T00:43:23.834" v="1078" actId="478"/>
          <ac:grpSpMkLst>
            <pc:docMk/>
            <pc:sldMk cId="2413221084" sldId="305"/>
            <ac:grpSpMk id="161" creationId="{24BDD63F-0B6C-4111-B19F-766365FB2DC8}"/>
          </ac:grpSpMkLst>
        </pc:grpChg>
        <pc:graphicFrameChg chg="add del mod">
          <ac:chgData name="it18034400@my.sliit.lk" userId="b5224bbf-3f07-41e9-870f-8428b763ea44" providerId="ADAL" clId="{CEFA3FBA-F3A0-441F-A69F-0C00065DDABF}" dt="2021-03-10T06:58:32.048" v="9447" actId="18245"/>
          <ac:graphicFrameMkLst>
            <pc:docMk/>
            <pc:sldMk cId="2413221084" sldId="305"/>
            <ac:graphicFrameMk id="2" creationId="{C4F8EE22-EFC0-4BDE-8486-C4369F19523A}"/>
          </ac:graphicFrameMkLst>
        </pc:graphicFrameChg>
        <pc:picChg chg="del mod">
          <ac:chgData name="it18034400@my.sliit.lk" userId="b5224bbf-3f07-41e9-870f-8428b763ea44" providerId="ADAL" clId="{CEFA3FBA-F3A0-441F-A69F-0C00065DDABF}" dt="2021-03-10T06:58:29.050" v="9446" actId="12084"/>
          <ac:picMkLst>
            <pc:docMk/>
            <pc:sldMk cId="2413221084" sldId="305"/>
            <ac:picMk id="5" creationId="{4E85B4EE-75F6-F047-82EC-D7814A4B0E44}"/>
          </ac:picMkLst>
        </pc:picChg>
        <pc:picChg chg="mod">
          <ac:chgData name="it18034400@my.sliit.lk" userId="b5224bbf-3f07-41e9-870f-8428b763ea44" providerId="ADAL" clId="{CEFA3FBA-F3A0-441F-A69F-0C00065DDABF}" dt="2021-03-09T00:43:24.750" v="1079"/>
          <ac:picMkLst>
            <pc:docMk/>
            <pc:sldMk cId="2413221084" sldId="305"/>
            <ac:picMk id="10" creationId="{85CDFD75-3603-4E33-8F7B-73537F31FB1D}"/>
          </ac:picMkLst>
        </pc:picChg>
      </pc:sldChg>
      <pc:sldChg chg="addSp delSp modSp add mod">
        <pc:chgData name="it18034400@my.sliit.lk" userId="b5224bbf-3f07-41e9-870f-8428b763ea44" providerId="ADAL" clId="{CEFA3FBA-F3A0-441F-A69F-0C00065DDABF}" dt="2021-03-10T08:13:31.163" v="9717" actId="20577"/>
        <pc:sldMkLst>
          <pc:docMk/>
          <pc:sldMk cId="361011546" sldId="306"/>
        </pc:sldMkLst>
        <pc:spChg chg="mod">
          <ac:chgData name="it18034400@my.sliit.lk" userId="b5224bbf-3f07-41e9-870f-8428b763ea44" providerId="ADAL" clId="{CEFA3FBA-F3A0-441F-A69F-0C00065DDABF}" dt="2021-03-10T07:00:41.849" v="9472"/>
          <ac:spMkLst>
            <pc:docMk/>
            <pc:sldMk cId="361011546" sldId="306"/>
            <ac:spMk id="12" creationId="{B84AA986-61C5-46DD-A534-8AFC3FD2CE0F}"/>
          </ac:spMkLst>
        </pc:spChg>
        <pc:spChg chg="mod">
          <ac:chgData name="it18034400@my.sliit.lk" userId="b5224bbf-3f07-41e9-870f-8428b763ea44" providerId="ADAL" clId="{CEFA3FBA-F3A0-441F-A69F-0C00065DDABF}" dt="2021-03-10T07:00:41.849" v="9472"/>
          <ac:spMkLst>
            <pc:docMk/>
            <pc:sldMk cId="361011546" sldId="306"/>
            <ac:spMk id="13" creationId="{7E043335-6E5C-4DC4-B112-D8C0AEBF40E0}"/>
          </ac:spMkLst>
        </pc:spChg>
        <pc:spChg chg="del topLvl">
          <ac:chgData name="it18034400@my.sliit.lk" userId="b5224bbf-3f07-41e9-870f-8428b763ea44" providerId="ADAL" clId="{CEFA3FBA-F3A0-441F-A69F-0C00065DDABF}" dt="2021-03-10T07:00:54.898" v="9474" actId="478"/>
          <ac:spMkLst>
            <pc:docMk/>
            <pc:sldMk cId="361011546" sldId="306"/>
            <ac:spMk id="163" creationId="{3072498B-0B84-4E5B-B71E-9B2C41DD17EC}"/>
          </ac:spMkLst>
        </pc:spChg>
        <pc:spChg chg="mod">
          <ac:chgData name="it18034400@my.sliit.lk" userId="b5224bbf-3f07-41e9-870f-8428b763ea44" providerId="ADAL" clId="{CEFA3FBA-F3A0-441F-A69F-0C00065DDABF}" dt="2021-03-10T08:13:31.163" v="9717" actId="20577"/>
          <ac:spMkLst>
            <pc:docMk/>
            <pc:sldMk cId="361011546" sldId="306"/>
            <ac:spMk id="3012" creationId="{00000000-0000-0000-0000-000000000000}"/>
          </ac:spMkLst>
        </pc:spChg>
        <pc:grpChg chg="add mod">
          <ac:chgData name="it18034400@my.sliit.lk" userId="b5224bbf-3f07-41e9-870f-8428b763ea44" providerId="ADAL" clId="{CEFA3FBA-F3A0-441F-A69F-0C00065DDABF}" dt="2021-03-10T07:00:45.827" v="9473" actId="1076"/>
          <ac:grpSpMkLst>
            <pc:docMk/>
            <pc:sldMk cId="361011546" sldId="306"/>
            <ac:grpSpMk id="11" creationId="{4E2BFFF6-1715-4C73-9BC3-A08BBEE274C8}"/>
          </ac:grpSpMkLst>
        </pc:grpChg>
        <pc:grpChg chg="del">
          <ac:chgData name="it18034400@my.sliit.lk" userId="b5224bbf-3f07-41e9-870f-8428b763ea44" providerId="ADAL" clId="{CEFA3FBA-F3A0-441F-A69F-0C00065DDABF}" dt="2021-03-10T07:00:54.898" v="9474" actId="478"/>
          <ac:grpSpMkLst>
            <pc:docMk/>
            <pc:sldMk cId="361011546" sldId="306"/>
            <ac:grpSpMk id="161" creationId="{24BDD63F-0B6C-4111-B19F-766365FB2DC8}"/>
          </ac:grpSpMkLst>
        </pc:grpChg>
        <pc:picChg chg="topLvl">
          <ac:chgData name="it18034400@my.sliit.lk" userId="b5224bbf-3f07-41e9-870f-8428b763ea44" providerId="ADAL" clId="{CEFA3FBA-F3A0-441F-A69F-0C00065DDABF}" dt="2021-03-10T07:00:54.898" v="9474" actId="478"/>
          <ac:picMkLst>
            <pc:docMk/>
            <pc:sldMk cId="361011546" sldId="306"/>
            <ac:picMk id="3" creationId="{35FDA799-41C0-4903-9C9B-EA2C276712E0}"/>
          </ac:picMkLst>
        </pc:picChg>
        <pc:picChg chg="del">
          <ac:chgData name="it18034400@my.sliit.lk" userId="b5224bbf-3f07-41e9-870f-8428b763ea44" providerId="ADAL" clId="{CEFA3FBA-F3A0-441F-A69F-0C00065DDABF}" dt="2021-03-10T07:00:41.004" v="9471" actId="478"/>
          <ac:picMkLst>
            <pc:docMk/>
            <pc:sldMk cId="361011546" sldId="306"/>
            <ac:picMk id="3" creationId="{ADE12B10-C18E-4BC8-91F3-089D8429A19F}"/>
          </ac:picMkLst>
        </pc:picChg>
      </pc:sldChg>
      <pc:sldChg chg="addSp delSp modSp add mod">
        <pc:chgData name="it18034400@my.sliit.lk" userId="b5224bbf-3f07-41e9-870f-8428b763ea44" providerId="ADAL" clId="{CEFA3FBA-F3A0-441F-A69F-0C00065DDABF}" dt="2021-03-10T08:13:12.393" v="9698" actId="20577"/>
        <pc:sldMkLst>
          <pc:docMk/>
          <pc:sldMk cId="2530015932" sldId="307"/>
        </pc:sldMkLst>
        <pc:spChg chg="add del mod">
          <ac:chgData name="it18034400@my.sliit.lk" userId="b5224bbf-3f07-41e9-870f-8428b763ea44" providerId="ADAL" clId="{CEFA3FBA-F3A0-441F-A69F-0C00065DDABF}" dt="2021-03-10T01:13:49.578" v="8102" actId="478"/>
          <ac:spMkLst>
            <pc:docMk/>
            <pc:sldMk cId="2530015932" sldId="307"/>
            <ac:spMk id="5" creationId="{2A88A82C-CD4D-4B7A-8C06-4F7F2BC46668}"/>
          </ac:spMkLst>
        </pc:spChg>
        <pc:spChg chg="mod">
          <ac:chgData name="it18034400@my.sliit.lk" userId="b5224bbf-3f07-41e9-870f-8428b763ea44" providerId="ADAL" clId="{CEFA3FBA-F3A0-441F-A69F-0C00065DDABF}" dt="2021-03-10T04:25:28.407" v="8983" actId="20577"/>
          <ac:spMkLst>
            <pc:docMk/>
            <pc:sldMk cId="2530015932" sldId="307"/>
            <ac:spMk id="7" creationId="{CCA8EEFB-840F-49D5-B382-8AAEA3D483B5}"/>
          </ac:spMkLst>
        </pc:spChg>
        <pc:spChg chg="mod">
          <ac:chgData name="it18034400@my.sliit.lk" userId="b5224bbf-3f07-41e9-870f-8428b763ea44" providerId="ADAL" clId="{CEFA3FBA-F3A0-441F-A69F-0C00065DDABF}" dt="2021-03-10T01:14:27.109" v="8110" actId="18245"/>
          <ac:spMkLst>
            <pc:docMk/>
            <pc:sldMk cId="2530015932" sldId="307"/>
            <ac:spMk id="8" creationId="{3C9996DC-337E-453E-845C-D94D189A3D05}"/>
          </ac:spMkLst>
        </pc:spChg>
        <pc:spChg chg="mod">
          <ac:chgData name="it18034400@my.sliit.lk" userId="b5224bbf-3f07-41e9-870f-8428b763ea44" providerId="ADAL" clId="{CEFA3FBA-F3A0-441F-A69F-0C00065DDABF}" dt="2021-03-09T00:47:44.806" v="1279" actId="20577"/>
          <ac:spMkLst>
            <pc:docMk/>
            <pc:sldMk cId="2530015932" sldId="307"/>
            <ac:spMk id="11" creationId="{DEE0F9FE-AA49-4369-A92A-937E5433C1F0}"/>
          </ac:spMkLst>
        </pc:spChg>
        <pc:spChg chg="mod">
          <ac:chgData name="it18034400@my.sliit.lk" userId="b5224bbf-3f07-41e9-870f-8428b763ea44" providerId="ADAL" clId="{CEFA3FBA-F3A0-441F-A69F-0C00065DDABF}" dt="2021-03-10T04:27:51.407" v="8994" actId="18245"/>
          <ac:spMkLst>
            <pc:docMk/>
            <pc:sldMk cId="2530015932" sldId="307"/>
            <ac:spMk id="12" creationId="{F87534B2-09EF-4E01-A239-DE8870F1A803}"/>
          </ac:spMkLst>
        </pc:spChg>
        <pc:spChg chg="mod">
          <ac:chgData name="it18034400@my.sliit.lk" userId="b5224bbf-3f07-41e9-870f-8428b763ea44" providerId="ADAL" clId="{CEFA3FBA-F3A0-441F-A69F-0C00065DDABF}" dt="2021-03-10T04:27:51.407" v="8994" actId="18245"/>
          <ac:spMkLst>
            <pc:docMk/>
            <pc:sldMk cId="2530015932" sldId="307"/>
            <ac:spMk id="13" creationId="{61466E64-9121-4066-8FD4-148AE14E66BF}"/>
          </ac:spMkLst>
        </pc:spChg>
        <pc:spChg chg="mod">
          <ac:chgData name="it18034400@my.sliit.lk" userId="b5224bbf-3f07-41e9-870f-8428b763ea44" providerId="ADAL" clId="{CEFA3FBA-F3A0-441F-A69F-0C00065DDABF}" dt="2021-03-10T08:13:12.393" v="9698" actId="20577"/>
          <ac:spMkLst>
            <pc:docMk/>
            <pc:sldMk cId="2530015932" sldId="307"/>
            <ac:spMk id="3012" creationId="{00000000-0000-0000-0000-000000000000}"/>
          </ac:spMkLst>
        </pc:spChg>
        <pc:grpChg chg="mod">
          <ac:chgData name="it18034400@my.sliit.lk" userId="b5224bbf-3f07-41e9-870f-8428b763ea44" providerId="ADAL" clId="{CEFA3FBA-F3A0-441F-A69F-0C00065DDABF}" dt="2021-03-10T04:28:04.900" v="8999" actId="1076"/>
          <ac:grpSpMkLst>
            <pc:docMk/>
            <pc:sldMk cId="2530015932" sldId="307"/>
            <ac:grpSpMk id="5" creationId="{38C127CE-1751-4C27-BB52-84EFECE2D8BD}"/>
          </ac:grpSpMkLst>
        </pc:grpChg>
        <pc:grpChg chg="del mod">
          <ac:chgData name="it18034400@my.sliit.lk" userId="b5224bbf-3f07-41e9-870f-8428b763ea44" providerId="ADAL" clId="{CEFA3FBA-F3A0-441F-A69F-0C00065DDABF}" dt="2021-03-10T04:27:38.651" v="8992" actId="478"/>
          <ac:grpSpMkLst>
            <pc:docMk/>
            <pc:sldMk cId="2530015932" sldId="307"/>
            <ac:grpSpMk id="6" creationId="{A89A2CB2-51E7-4B67-907E-0E3D0B9483EA}"/>
          </ac:grpSpMkLst>
        </pc:grpChg>
        <pc:grpChg chg="add mod">
          <ac:chgData name="it18034400@my.sliit.lk" userId="b5224bbf-3f07-41e9-870f-8428b763ea44" providerId="ADAL" clId="{CEFA3FBA-F3A0-441F-A69F-0C00065DDABF}" dt="2021-03-09T00:46:47.268" v="1196"/>
          <ac:grpSpMkLst>
            <pc:docMk/>
            <pc:sldMk cId="2530015932" sldId="307"/>
            <ac:grpSpMk id="9" creationId="{2ACDF97C-1CE8-480C-834A-BBDAF32FA4D0}"/>
          </ac:grpSpMkLst>
        </pc:grpChg>
        <pc:grpChg chg="del mod">
          <ac:chgData name="it18034400@my.sliit.lk" userId="b5224bbf-3f07-41e9-870f-8428b763ea44" providerId="ADAL" clId="{CEFA3FBA-F3A0-441F-A69F-0C00065DDABF}" dt="2021-03-09T00:46:46.477" v="1195" actId="478"/>
          <ac:grpSpMkLst>
            <pc:docMk/>
            <pc:sldMk cId="2530015932" sldId="307"/>
            <ac:grpSpMk id="161" creationId="{24BDD63F-0B6C-4111-B19F-766365FB2DC8}"/>
          </ac:grpSpMkLst>
        </pc:grpChg>
        <pc:graphicFrameChg chg="add del mod">
          <ac:chgData name="it18034400@my.sliit.lk" userId="b5224bbf-3f07-41e9-870f-8428b763ea44" providerId="ADAL" clId="{CEFA3FBA-F3A0-441F-A69F-0C00065DDABF}" dt="2021-03-10T04:27:51.407" v="8994" actId="18245"/>
          <ac:graphicFrameMkLst>
            <pc:docMk/>
            <pc:sldMk cId="2530015932" sldId="307"/>
            <ac:graphicFrameMk id="4" creationId="{41614EB0-BE81-4B7C-BF6C-B0B17B9CDABE}"/>
          </ac:graphicFrameMkLst>
        </pc:graphicFrameChg>
        <pc:graphicFrameChg chg="add del mod">
          <ac:chgData name="it18034400@my.sliit.lk" userId="b5224bbf-3f07-41e9-870f-8428b763ea44" providerId="ADAL" clId="{CEFA3FBA-F3A0-441F-A69F-0C00065DDABF}" dt="2021-03-10T01:14:27.109" v="8110" actId="18245"/>
          <ac:graphicFrameMkLst>
            <pc:docMk/>
            <pc:sldMk cId="2530015932" sldId="307"/>
            <ac:graphicFrameMk id="4" creationId="{82D87AA7-F707-45F9-936A-AD459DD24C69}"/>
          </ac:graphicFrameMkLst>
        </pc:graphicFrameChg>
        <pc:picChg chg="add del mod">
          <ac:chgData name="it18034400@my.sliit.lk" userId="b5224bbf-3f07-41e9-870f-8428b763ea44" providerId="ADAL" clId="{CEFA3FBA-F3A0-441F-A69F-0C00065DDABF}" dt="2021-03-10T01:13:37.350" v="8100" actId="12084"/>
          <ac:picMkLst>
            <pc:docMk/>
            <pc:sldMk cId="2530015932" sldId="307"/>
            <ac:picMk id="3" creationId="{CCA8EEFB-840F-49D5-B382-8AAEA3D483B5}"/>
          </ac:picMkLst>
        </pc:picChg>
        <pc:picChg chg="add del mod">
          <ac:chgData name="it18034400@my.sliit.lk" userId="b5224bbf-3f07-41e9-870f-8428b763ea44" providerId="ADAL" clId="{CEFA3FBA-F3A0-441F-A69F-0C00065DDABF}" dt="2021-03-10T04:27:48.854" v="8993" actId="12084"/>
          <ac:picMkLst>
            <pc:docMk/>
            <pc:sldMk cId="2530015932" sldId="307"/>
            <ac:picMk id="3" creationId="{F87534B2-09EF-4E01-A239-DE8870F1A803}"/>
          </ac:picMkLst>
        </pc:picChg>
        <pc:picChg chg="mod">
          <ac:chgData name="it18034400@my.sliit.lk" userId="b5224bbf-3f07-41e9-870f-8428b763ea44" providerId="ADAL" clId="{CEFA3FBA-F3A0-441F-A69F-0C00065DDABF}" dt="2021-03-09T00:46:47.268" v="1196"/>
          <ac:picMkLst>
            <pc:docMk/>
            <pc:sldMk cId="2530015932" sldId="307"/>
            <ac:picMk id="10" creationId="{3C0CAE2B-3AC6-4C5A-BC97-8A3F72D624AE}"/>
          </ac:picMkLst>
        </pc:picChg>
      </pc:sldChg>
      <pc:sldChg chg="new del">
        <pc:chgData name="it18034400@my.sliit.lk" userId="b5224bbf-3f07-41e9-870f-8428b763ea44" providerId="ADAL" clId="{CEFA3FBA-F3A0-441F-A69F-0C00065DDABF}" dt="2021-03-08T17:15:33.095" v="655" actId="680"/>
        <pc:sldMkLst>
          <pc:docMk/>
          <pc:sldMk cId="4122600353" sldId="307"/>
        </pc:sldMkLst>
      </pc:sldChg>
      <pc:sldChg chg="addSp modSp mod">
        <pc:chgData name="it18034400@my.sliit.lk" userId="b5224bbf-3f07-41e9-870f-8428b763ea44" providerId="ADAL" clId="{CEFA3FBA-F3A0-441F-A69F-0C00065DDABF}" dt="2021-03-10T07:10:13.493" v="9559" actId="20577"/>
        <pc:sldMkLst>
          <pc:docMk/>
          <pc:sldMk cId="1783072051" sldId="308"/>
        </pc:sldMkLst>
        <pc:spChg chg="mod">
          <ac:chgData name="it18034400@my.sliit.lk" userId="b5224bbf-3f07-41e9-870f-8428b763ea44" providerId="ADAL" clId="{CEFA3FBA-F3A0-441F-A69F-0C00065DDABF}" dt="2021-03-09T00:44:03.031" v="1084" actId="1076"/>
          <ac:spMkLst>
            <pc:docMk/>
            <pc:sldMk cId="1783072051" sldId="308"/>
            <ac:spMk id="5" creationId="{6D285340-F33F-9042-B595-FF7217A658B8}"/>
          </ac:spMkLst>
        </pc:spChg>
        <pc:spChg chg="mod">
          <ac:chgData name="it18034400@my.sliit.lk" userId="b5224bbf-3f07-41e9-870f-8428b763ea44" providerId="ADAL" clId="{CEFA3FBA-F3A0-441F-A69F-0C00065DDABF}" dt="2021-03-09T00:44:18.151" v="1087" actId="14100"/>
          <ac:spMkLst>
            <pc:docMk/>
            <pc:sldMk cId="1783072051" sldId="308"/>
            <ac:spMk id="7" creationId="{BB77ADFE-1EF3-E64C-9A19-86BFB0A558D3}"/>
          </ac:spMkLst>
        </pc:spChg>
        <pc:spChg chg="mod">
          <ac:chgData name="it18034400@my.sliit.lk" userId="b5224bbf-3f07-41e9-870f-8428b763ea44" providerId="ADAL" clId="{CEFA3FBA-F3A0-441F-A69F-0C00065DDABF}" dt="2021-03-10T07:10:13.493" v="9559" actId="20577"/>
          <ac:spMkLst>
            <pc:docMk/>
            <pc:sldMk cId="1783072051" sldId="308"/>
            <ac:spMk id="8" creationId="{9386EECD-C468-D042-A93B-FF1B6B857D07}"/>
          </ac:spMkLst>
        </pc:spChg>
        <pc:spChg chg="mod">
          <ac:chgData name="it18034400@my.sliit.lk" userId="b5224bbf-3f07-41e9-870f-8428b763ea44" providerId="ADAL" clId="{CEFA3FBA-F3A0-441F-A69F-0C00065DDABF}" dt="2021-03-09T00:49:31.252" v="1445" actId="20577"/>
          <ac:spMkLst>
            <pc:docMk/>
            <pc:sldMk cId="1783072051" sldId="308"/>
            <ac:spMk id="11" creationId="{C4F19338-D69A-4DC2-A2BB-CA6C43634C18}"/>
          </ac:spMkLst>
        </pc:spChg>
        <pc:grpChg chg="add mod">
          <ac:chgData name="it18034400@my.sliit.lk" userId="b5224bbf-3f07-41e9-870f-8428b763ea44" providerId="ADAL" clId="{CEFA3FBA-F3A0-441F-A69F-0C00065DDABF}" dt="2021-03-09T00:43:51.968" v="1083" actId="1076"/>
          <ac:grpSpMkLst>
            <pc:docMk/>
            <pc:sldMk cId="1783072051" sldId="308"/>
            <ac:grpSpMk id="9" creationId="{70BE9436-4FF6-45D3-887F-5D9CE2C92BDF}"/>
          </ac:grpSpMkLst>
        </pc:grpChg>
        <pc:picChg chg="mod">
          <ac:chgData name="it18034400@my.sliit.lk" userId="b5224bbf-3f07-41e9-870f-8428b763ea44" providerId="ADAL" clId="{CEFA3FBA-F3A0-441F-A69F-0C00065DDABF}" dt="2021-03-09T00:43:43.878" v="1082"/>
          <ac:picMkLst>
            <pc:docMk/>
            <pc:sldMk cId="1783072051" sldId="308"/>
            <ac:picMk id="10" creationId="{E60BB1BB-7EC9-47ED-B386-C16252072104}"/>
          </ac:picMkLst>
        </pc:picChg>
      </pc:sldChg>
      <pc:sldChg chg="addSp modSp mod">
        <pc:chgData name="it18034400@my.sliit.lk" userId="b5224bbf-3f07-41e9-870f-8428b763ea44" providerId="ADAL" clId="{CEFA3FBA-F3A0-441F-A69F-0C00065DDABF}" dt="2021-03-09T00:49:07.479" v="1407" actId="20577"/>
        <pc:sldMkLst>
          <pc:docMk/>
          <pc:sldMk cId="3223776405" sldId="309"/>
        </pc:sldMkLst>
        <pc:spChg chg="mod">
          <ac:chgData name="it18034400@my.sliit.lk" userId="b5224bbf-3f07-41e9-870f-8428b763ea44" providerId="ADAL" clId="{CEFA3FBA-F3A0-441F-A69F-0C00065DDABF}" dt="2021-03-09T00:39:50.615" v="969" actId="20577"/>
          <ac:spMkLst>
            <pc:docMk/>
            <pc:sldMk cId="3223776405" sldId="309"/>
            <ac:spMk id="3" creationId="{E2BCB207-7712-0C45-83A2-1E88F41D2C07}"/>
          </ac:spMkLst>
        </pc:spChg>
        <pc:spChg chg="mod">
          <ac:chgData name="it18034400@my.sliit.lk" userId="b5224bbf-3f07-41e9-870f-8428b763ea44" providerId="ADAL" clId="{CEFA3FBA-F3A0-441F-A69F-0C00065DDABF}" dt="2021-03-09T00:49:07.479" v="1407" actId="20577"/>
          <ac:spMkLst>
            <pc:docMk/>
            <pc:sldMk cId="3223776405" sldId="309"/>
            <ac:spMk id="6" creationId="{6EF8DC2C-64BD-4F5B-B2AC-B63E93F49D46}"/>
          </ac:spMkLst>
        </pc:spChg>
        <pc:grpChg chg="add mod">
          <ac:chgData name="it18034400@my.sliit.lk" userId="b5224bbf-3f07-41e9-870f-8428b763ea44" providerId="ADAL" clId="{CEFA3FBA-F3A0-441F-A69F-0C00065DDABF}" dt="2021-03-09T00:45:35.553" v="1176" actId="1076"/>
          <ac:grpSpMkLst>
            <pc:docMk/>
            <pc:sldMk cId="3223776405" sldId="309"/>
            <ac:grpSpMk id="4" creationId="{F385F776-D141-4B93-817B-2909DDD77046}"/>
          </ac:grpSpMkLst>
        </pc:grpChg>
        <pc:picChg chg="mod">
          <ac:chgData name="it18034400@my.sliit.lk" userId="b5224bbf-3f07-41e9-870f-8428b763ea44" providerId="ADAL" clId="{CEFA3FBA-F3A0-441F-A69F-0C00065DDABF}" dt="2021-03-09T00:45:33.139" v="1175"/>
          <ac:picMkLst>
            <pc:docMk/>
            <pc:sldMk cId="3223776405" sldId="309"/>
            <ac:picMk id="5" creationId="{04A207A6-66C5-49EF-8947-2D37667B8658}"/>
          </ac:picMkLst>
        </pc:picChg>
      </pc:sldChg>
      <pc:sldChg chg="addSp modSp mod">
        <pc:chgData name="it18034400@my.sliit.lk" userId="b5224bbf-3f07-41e9-870f-8428b763ea44" providerId="ADAL" clId="{CEFA3FBA-F3A0-441F-A69F-0C00065DDABF}" dt="2021-03-09T00:49:01.045" v="1392" actId="20577"/>
        <pc:sldMkLst>
          <pc:docMk/>
          <pc:sldMk cId="4283299048" sldId="310"/>
        </pc:sldMkLst>
        <pc:spChg chg="mod">
          <ac:chgData name="it18034400@my.sliit.lk" userId="b5224bbf-3f07-41e9-870f-8428b763ea44" providerId="ADAL" clId="{CEFA3FBA-F3A0-441F-A69F-0C00065DDABF}" dt="2021-03-09T00:40:00.728" v="973" actId="403"/>
          <ac:spMkLst>
            <pc:docMk/>
            <pc:sldMk cId="4283299048" sldId="310"/>
            <ac:spMk id="3" creationId="{E2BCB207-7712-0C45-83A2-1E88F41D2C07}"/>
          </ac:spMkLst>
        </pc:spChg>
        <pc:spChg chg="mod">
          <ac:chgData name="it18034400@my.sliit.lk" userId="b5224bbf-3f07-41e9-870f-8428b763ea44" providerId="ADAL" clId="{CEFA3FBA-F3A0-441F-A69F-0C00065DDABF}" dt="2021-03-09T00:49:01.045" v="1392" actId="20577"/>
          <ac:spMkLst>
            <pc:docMk/>
            <pc:sldMk cId="4283299048" sldId="310"/>
            <ac:spMk id="6" creationId="{033E5F00-3F04-4C58-A4D9-5B9B1004A53A}"/>
          </ac:spMkLst>
        </pc:spChg>
        <pc:grpChg chg="add mod">
          <ac:chgData name="it18034400@my.sliit.lk" userId="b5224bbf-3f07-41e9-870f-8428b763ea44" providerId="ADAL" clId="{CEFA3FBA-F3A0-441F-A69F-0C00065DDABF}" dt="2021-03-09T00:45:44.053" v="1178" actId="1076"/>
          <ac:grpSpMkLst>
            <pc:docMk/>
            <pc:sldMk cId="4283299048" sldId="310"/>
            <ac:grpSpMk id="4" creationId="{494DE335-A974-4594-B38E-EE6F92ADA1DE}"/>
          </ac:grpSpMkLst>
        </pc:grpChg>
        <pc:picChg chg="mod">
          <ac:chgData name="it18034400@my.sliit.lk" userId="b5224bbf-3f07-41e9-870f-8428b763ea44" providerId="ADAL" clId="{CEFA3FBA-F3A0-441F-A69F-0C00065DDABF}" dt="2021-03-09T00:45:40.010" v="1177"/>
          <ac:picMkLst>
            <pc:docMk/>
            <pc:sldMk cId="4283299048" sldId="310"/>
            <ac:picMk id="5" creationId="{12ABA512-8EB0-4BDA-9B61-063B8CE0B350}"/>
          </ac:picMkLst>
        </pc:picChg>
      </pc:sldChg>
      <pc:sldChg chg="addSp delSp modSp mod">
        <pc:chgData name="it18034400@my.sliit.lk" userId="b5224bbf-3f07-41e9-870f-8428b763ea44" providerId="ADAL" clId="{CEFA3FBA-F3A0-441F-A69F-0C00065DDABF}" dt="2021-03-09T00:49:59.928" v="1489" actId="20577"/>
        <pc:sldMkLst>
          <pc:docMk/>
          <pc:sldMk cId="4217738350" sldId="311"/>
        </pc:sldMkLst>
        <pc:spChg chg="mod">
          <ac:chgData name="it18034400@my.sliit.lk" userId="b5224bbf-3f07-41e9-870f-8428b763ea44" providerId="ADAL" clId="{CEFA3FBA-F3A0-441F-A69F-0C00065DDABF}" dt="2021-03-09T00:42:34.548" v="1066"/>
          <ac:spMkLst>
            <pc:docMk/>
            <pc:sldMk cId="4217738350" sldId="311"/>
            <ac:spMk id="5" creationId="{ECF9667A-CFCD-4BB9-BCEF-C312D7DB0AE5}"/>
          </ac:spMkLst>
        </pc:spChg>
        <pc:spChg chg="mod">
          <ac:chgData name="it18034400@my.sliit.lk" userId="b5224bbf-3f07-41e9-870f-8428b763ea44" providerId="ADAL" clId="{CEFA3FBA-F3A0-441F-A69F-0C00065DDABF}" dt="2021-03-09T00:43:08.753" v="1071"/>
          <ac:spMkLst>
            <pc:docMk/>
            <pc:sldMk cId="4217738350" sldId="311"/>
            <ac:spMk id="8" creationId="{77850D78-1D68-44BE-9107-11FC617D1286}"/>
          </ac:spMkLst>
        </pc:spChg>
        <pc:spChg chg="mod">
          <ac:chgData name="it18034400@my.sliit.lk" userId="b5224bbf-3f07-41e9-870f-8428b763ea44" providerId="ADAL" clId="{CEFA3FBA-F3A0-441F-A69F-0C00065DDABF}" dt="2021-03-09T00:49:59.928" v="1489" actId="20577"/>
          <ac:spMkLst>
            <pc:docMk/>
            <pc:sldMk cId="4217738350" sldId="311"/>
            <ac:spMk id="11" creationId="{1187E8C9-F3F9-4090-ABEC-38B81CBC5BDF}"/>
          </ac:spMkLst>
        </pc:spChg>
        <pc:grpChg chg="add del mod">
          <ac:chgData name="it18034400@my.sliit.lk" userId="b5224bbf-3f07-41e9-870f-8428b763ea44" providerId="ADAL" clId="{CEFA3FBA-F3A0-441F-A69F-0C00065DDABF}" dt="2021-03-09T00:43:14.566" v="1074" actId="478"/>
          <ac:grpSpMkLst>
            <pc:docMk/>
            <pc:sldMk cId="4217738350" sldId="311"/>
            <ac:grpSpMk id="3" creationId="{D3A3CB75-0A85-4C10-9304-4764B8D2818D}"/>
          </ac:grpSpMkLst>
        </pc:grpChg>
        <pc:grpChg chg="add del mod">
          <ac:chgData name="it18034400@my.sliit.lk" userId="b5224bbf-3f07-41e9-870f-8428b763ea44" providerId="ADAL" clId="{CEFA3FBA-F3A0-441F-A69F-0C00065DDABF}" dt="2021-03-09T00:43:10.617" v="1072"/>
          <ac:grpSpMkLst>
            <pc:docMk/>
            <pc:sldMk cId="4217738350" sldId="311"/>
            <ac:grpSpMk id="6" creationId="{D674F11D-F7CD-4D93-A3E3-0F0C744B19FA}"/>
          </ac:grpSpMkLst>
        </pc:grpChg>
        <pc:grpChg chg="add mod">
          <ac:chgData name="it18034400@my.sliit.lk" userId="b5224bbf-3f07-41e9-870f-8428b763ea44" providerId="ADAL" clId="{CEFA3FBA-F3A0-441F-A69F-0C00065DDABF}" dt="2021-03-09T00:43:19.099" v="1076" actId="1076"/>
          <ac:grpSpMkLst>
            <pc:docMk/>
            <pc:sldMk cId="4217738350" sldId="311"/>
            <ac:grpSpMk id="9" creationId="{374A771D-26D7-4AB5-83DB-CB2B93C57C17}"/>
          </ac:grpSpMkLst>
        </pc:grpChg>
        <pc:picChg chg="mod">
          <ac:chgData name="it18034400@my.sliit.lk" userId="b5224bbf-3f07-41e9-870f-8428b763ea44" providerId="ADAL" clId="{CEFA3FBA-F3A0-441F-A69F-0C00065DDABF}" dt="2021-03-09T00:42:34.548" v="1066"/>
          <ac:picMkLst>
            <pc:docMk/>
            <pc:sldMk cId="4217738350" sldId="311"/>
            <ac:picMk id="4" creationId="{F4F56BCA-2CCE-4B31-AC02-17FE13F30EC6}"/>
          </ac:picMkLst>
        </pc:picChg>
        <pc:picChg chg="mod">
          <ac:chgData name="it18034400@my.sliit.lk" userId="b5224bbf-3f07-41e9-870f-8428b763ea44" providerId="ADAL" clId="{CEFA3FBA-F3A0-441F-A69F-0C00065DDABF}" dt="2021-03-09T00:43:08.753" v="1071"/>
          <ac:picMkLst>
            <pc:docMk/>
            <pc:sldMk cId="4217738350" sldId="311"/>
            <ac:picMk id="7" creationId="{D01E0120-E38C-48EA-9A8F-12ADF19F5C7B}"/>
          </ac:picMkLst>
        </pc:picChg>
        <pc:picChg chg="mod">
          <ac:chgData name="it18034400@my.sliit.lk" userId="b5224bbf-3f07-41e9-870f-8428b763ea44" providerId="ADAL" clId="{CEFA3FBA-F3A0-441F-A69F-0C00065DDABF}" dt="2021-03-09T00:43:15.348" v="1075"/>
          <ac:picMkLst>
            <pc:docMk/>
            <pc:sldMk cId="4217738350" sldId="311"/>
            <ac:picMk id="10" creationId="{95D5D13A-1F5A-4CA1-83BE-CAEBEEA72CB1}"/>
          </ac:picMkLst>
        </pc:picChg>
      </pc:sldChg>
      <pc:sldChg chg="addSp modSp mod">
        <pc:chgData name="it18034400@my.sliit.lk" userId="b5224bbf-3f07-41e9-870f-8428b763ea44" providerId="ADAL" clId="{CEFA3FBA-F3A0-441F-A69F-0C00065DDABF}" dt="2021-03-09T00:48:52.327" v="1375" actId="20577"/>
        <pc:sldMkLst>
          <pc:docMk/>
          <pc:sldMk cId="49316584" sldId="312"/>
        </pc:sldMkLst>
        <pc:spChg chg="mod">
          <ac:chgData name="it18034400@my.sliit.lk" userId="b5224bbf-3f07-41e9-870f-8428b763ea44" providerId="ADAL" clId="{CEFA3FBA-F3A0-441F-A69F-0C00065DDABF}" dt="2021-03-09T00:48:52.327" v="1375" actId="20577"/>
          <ac:spMkLst>
            <pc:docMk/>
            <pc:sldMk cId="49316584" sldId="312"/>
            <ac:spMk id="5" creationId="{E68AF7A0-9D54-4BFA-BD7D-7EB6A0C0FDB3}"/>
          </ac:spMkLst>
        </pc:spChg>
        <pc:grpChg chg="add mod">
          <ac:chgData name="it18034400@my.sliit.lk" userId="b5224bbf-3f07-41e9-870f-8428b763ea44" providerId="ADAL" clId="{CEFA3FBA-F3A0-441F-A69F-0C00065DDABF}" dt="2021-03-09T00:45:50.229" v="1180" actId="1076"/>
          <ac:grpSpMkLst>
            <pc:docMk/>
            <pc:sldMk cId="49316584" sldId="312"/>
            <ac:grpSpMk id="3" creationId="{C58A6765-24A3-4435-A0A9-2E4D7EA88A5B}"/>
          </ac:grpSpMkLst>
        </pc:grpChg>
        <pc:picChg chg="mod">
          <ac:chgData name="it18034400@my.sliit.lk" userId="b5224bbf-3f07-41e9-870f-8428b763ea44" providerId="ADAL" clId="{CEFA3FBA-F3A0-441F-A69F-0C00065DDABF}" dt="2021-03-09T00:45:46.693" v="1179"/>
          <ac:picMkLst>
            <pc:docMk/>
            <pc:sldMk cId="49316584" sldId="312"/>
            <ac:picMk id="4" creationId="{B6C52C91-F0B4-450C-A24E-5B9939908643}"/>
          </ac:picMkLst>
        </pc:picChg>
      </pc:sldChg>
      <pc:sldChg chg="addSp delSp modSp mod">
        <pc:chgData name="it18034400@my.sliit.lk" userId="b5224bbf-3f07-41e9-870f-8428b763ea44" providerId="ADAL" clId="{CEFA3FBA-F3A0-441F-A69F-0C00065DDABF}" dt="2021-03-10T07:02:01.547" v="9478" actId="478"/>
        <pc:sldMkLst>
          <pc:docMk/>
          <pc:sldMk cId="873798762" sldId="313"/>
        </pc:sldMkLst>
        <pc:spChg chg="del">
          <ac:chgData name="it18034400@my.sliit.lk" userId="b5224bbf-3f07-41e9-870f-8428b763ea44" providerId="ADAL" clId="{CEFA3FBA-F3A0-441F-A69F-0C00065DDABF}" dt="2021-03-10T07:02:01.547" v="9478" actId="478"/>
          <ac:spMkLst>
            <pc:docMk/>
            <pc:sldMk cId="873798762" sldId="313"/>
            <ac:spMk id="3" creationId="{E2BCB207-7712-0C45-83A2-1E88F41D2C07}"/>
          </ac:spMkLst>
        </pc:spChg>
        <pc:spChg chg="mod">
          <ac:chgData name="it18034400@my.sliit.lk" userId="b5224bbf-3f07-41e9-870f-8428b763ea44" providerId="ADAL" clId="{CEFA3FBA-F3A0-441F-A69F-0C00065DDABF}" dt="2021-03-09T00:48:44.225" v="1360" actId="20577"/>
          <ac:spMkLst>
            <pc:docMk/>
            <pc:sldMk cId="873798762" sldId="313"/>
            <ac:spMk id="6" creationId="{1A065679-B895-4812-8CDE-9A1CBAC4BA8B}"/>
          </ac:spMkLst>
        </pc:spChg>
        <pc:grpChg chg="add mod">
          <ac:chgData name="it18034400@my.sliit.lk" userId="b5224bbf-3f07-41e9-870f-8428b763ea44" providerId="ADAL" clId="{CEFA3FBA-F3A0-441F-A69F-0C00065DDABF}" dt="2021-03-09T00:46:05.805" v="1187" actId="1076"/>
          <ac:grpSpMkLst>
            <pc:docMk/>
            <pc:sldMk cId="873798762" sldId="313"/>
            <ac:grpSpMk id="4" creationId="{A37EC5AF-0CAA-48F4-9596-66832D79CC54}"/>
          </ac:grpSpMkLst>
        </pc:grpChg>
        <pc:picChg chg="mod">
          <ac:chgData name="it18034400@my.sliit.lk" userId="b5224bbf-3f07-41e9-870f-8428b763ea44" providerId="ADAL" clId="{CEFA3FBA-F3A0-441F-A69F-0C00065DDABF}" dt="2021-03-09T00:46:01.719" v="1186"/>
          <ac:picMkLst>
            <pc:docMk/>
            <pc:sldMk cId="873798762" sldId="313"/>
            <ac:picMk id="5" creationId="{D6D58783-8F54-4480-AF00-EB7E3E21B739}"/>
          </ac:picMkLst>
        </pc:picChg>
      </pc:sldChg>
      <pc:sldChg chg="addSp modSp mod">
        <pc:chgData name="it18034400@my.sliit.lk" userId="b5224bbf-3f07-41e9-870f-8428b763ea44" providerId="ADAL" clId="{CEFA3FBA-F3A0-441F-A69F-0C00065DDABF}" dt="2021-03-09T00:48:38.211" v="1345" actId="20577"/>
        <pc:sldMkLst>
          <pc:docMk/>
          <pc:sldMk cId="1914498509" sldId="314"/>
        </pc:sldMkLst>
        <pc:spChg chg="mod">
          <ac:chgData name="it18034400@my.sliit.lk" userId="b5224bbf-3f07-41e9-870f-8428b763ea44" providerId="ADAL" clId="{CEFA3FBA-F3A0-441F-A69F-0C00065DDABF}" dt="2021-03-09T00:48:38.211" v="1345" actId="20577"/>
          <ac:spMkLst>
            <pc:docMk/>
            <pc:sldMk cId="1914498509" sldId="314"/>
            <ac:spMk id="12" creationId="{8D82797E-CD3A-4F59-B195-D378AEC920A1}"/>
          </ac:spMkLst>
        </pc:spChg>
        <pc:grpChg chg="add mod">
          <ac:chgData name="it18034400@my.sliit.lk" userId="b5224bbf-3f07-41e9-870f-8428b763ea44" providerId="ADAL" clId="{CEFA3FBA-F3A0-441F-A69F-0C00065DDABF}" dt="2021-03-09T00:46:14.511" v="1189" actId="1076"/>
          <ac:grpSpMkLst>
            <pc:docMk/>
            <pc:sldMk cId="1914498509" sldId="314"/>
            <ac:grpSpMk id="10" creationId="{0B58736A-A43D-42FD-91C3-E3CDEF2F6D53}"/>
          </ac:grpSpMkLst>
        </pc:grpChg>
        <pc:picChg chg="mod">
          <ac:chgData name="it18034400@my.sliit.lk" userId="b5224bbf-3f07-41e9-870f-8428b763ea44" providerId="ADAL" clId="{CEFA3FBA-F3A0-441F-A69F-0C00065DDABF}" dt="2021-03-09T00:46:10.127" v="1188"/>
          <ac:picMkLst>
            <pc:docMk/>
            <pc:sldMk cId="1914498509" sldId="314"/>
            <ac:picMk id="11" creationId="{F986656D-769A-4D7B-8C61-4740A1A7CD58}"/>
          </ac:picMkLst>
        </pc:picChg>
      </pc:sldChg>
      <pc:sldChg chg="addSp modSp mod">
        <pc:chgData name="it18034400@my.sliit.lk" userId="b5224bbf-3f07-41e9-870f-8428b763ea44" providerId="ADAL" clId="{CEFA3FBA-F3A0-441F-A69F-0C00065DDABF}" dt="2021-03-09T00:48:29.399" v="1331" actId="20577"/>
        <pc:sldMkLst>
          <pc:docMk/>
          <pc:sldMk cId="3160565067" sldId="315"/>
        </pc:sldMkLst>
        <pc:spChg chg="mod">
          <ac:chgData name="it18034400@my.sliit.lk" userId="b5224bbf-3f07-41e9-870f-8428b763ea44" providerId="ADAL" clId="{CEFA3FBA-F3A0-441F-A69F-0C00065DDABF}" dt="2021-03-09T00:48:29.399" v="1331" actId="20577"/>
          <ac:spMkLst>
            <pc:docMk/>
            <pc:sldMk cId="3160565067" sldId="315"/>
            <ac:spMk id="6" creationId="{24F4CDD1-E964-43AC-8F0D-90A8BFB513C9}"/>
          </ac:spMkLst>
        </pc:spChg>
        <pc:grpChg chg="add mod">
          <ac:chgData name="it18034400@my.sliit.lk" userId="b5224bbf-3f07-41e9-870f-8428b763ea44" providerId="ADAL" clId="{CEFA3FBA-F3A0-441F-A69F-0C00065DDABF}" dt="2021-03-09T00:46:25.429" v="1191" actId="1076"/>
          <ac:grpSpMkLst>
            <pc:docMk/>
            <pc:sldMk cId="3160565067" sldId="315"/>
            <ac:grpSpMk id="4" creationId="{8E4A2534-D04F-4CED-8E01-4661FB70103A}"/>
          </ac:grpSpMkLst>
        </pc:grpChg>
        <pc:picChg chg="mod">
          <ac:chgData name="it18034400@my.sliit.lk" userId="b5224bbf-3f07-41e9-870f-8428b763ea44" providerId="ADAL" clId="{CEFA3FBA-F3A0-441F-A69F-0C00065DDABF}" dt="2021-03-09T00:46:17.450" v="1190"/>
          <ac:picMkLst>
            <pc:docMk/>
            <pc:sldMk cId="3160565067" sldId="315"/>
            <ac:picMk id="5" creationId="{DB472B36-339F-46BA-9801-962262860067}"/>
          </ac:picMkLst>
        </pc:picChg>
      </pc:sldChg>
      <pc:sldChg chg="addSp delSp modSp mod">
        <pc:chgData name="it18034400@my.sliit.lk" userId="b5224bbf-3f07-41e9-870f-8428b763ea44" providerId="ADAL" clId="{CEFA3FBA-F3A0-441F-A69F-0C00065DDABF}" dt="2021-03-10T07:06:49.234" v="9506" actId="1076"/>
        <pc:sldMkLst>
          <pc:docMk/>
          <pc:sldMk cId="2096281933" sldId="316"/>
        </pc:sldMkLst>
        <pc:spChg chg="del">
          <ac:chgData name="it18034400@my.sliit.lk" userId="b5224bbf-3f07-41e9-870f-8428b763ea44" providerId="ADAL" clId="{CEFA3FBA-F3A0-441F-A69F-0C00065DDABF}" dt="2021-03-10T07:06:45.918" v="9505" actId="478"/>
          <ac:spMkLst>
            <pc:docMk/>
            <pc:sldMk cId="2096281933" sldId="316"/>
            <ac:spMk id="3" creationId="{E2BCB207-7712-0C45-83A2-1E88F41D2C07}"/>
          </ac:spMkLst>
        </pc:spChg>
        <pc:spChg chg="mod">
          <ac:chgData name="it18034400@my.sliit.lk" userId="b5224bbf-3f07-41e9-870f-8428b763ea44" providerId="ADAL" clId="{CEFA3FBA-F3A0-441F-A69F-0C00065DDABF}" dt="2021-03-09T00:48:21.401" v="1318" actId="20577"/>
          <ac:spMkLst>
            <pc:docMk/>
            <pc:sldMk cId="2096281933" sldId="316"/>
            <ac:spMk id="6" creationId="{392789D5-577C-4F8F-8CCF-C80EF5EF5165}"/>
          </ac:spMkLst>
        </pc:spChg>
        <pc:grpChg chg="add mod">
          <ac:chgData name="it18034400@my.sliit.lk" userId="b5224bbf-3f07-41e9-870f-8428b763ea44" providerId="ADAL" clId="{CEFA3FBA-F3A0-441F-A69F-0C00065DDABF}" dt="2021-03-09T00:46:35.638" v="1193" actId="1076"/>
          <ac:grpSpMkLst>
            <pc:docMk/>
            <pc:sldMk cId="2096281933" sldId="316"/>
            <ac:grpSpMk id="4" creationId="{211F2190-8C6C-4702-A623-2459AD9C8A32}"/>
          </ac:grpSpMkLst>
        </pc:grpChg>
        <pc:graphicFrameChg chg="mod">
          <ac:chgData name="it18034400@my.sliit.lk" userId="b5224bbf-3f07-41e9-870f-8428b763ea44" providerId="ADAL" clId="{CEFA3FBA-F3A0-441F-A69F-0C00065DDABF}" dt="2021-03-10T07:06:49.234" v="9506" actId="1076"/>
          <ac:graphicFrameMkLst>
            <pc:docMk/>
            <pc:sldMk cId="2096281933" sldId="316"/>
            <ac:graphicFrameMk id="7" creationId="{8BC8C242-7F2F-4544-8E44-ECCAAA48FCC3}"/>
          </ac:graphicFrameMkLst>
        </pc:graphicFrameChg>
        <pc:picChg chg="mod">
          <ac:chgData name="it18034400@my.sliit.lk" userId="b5224bbf-3f07-41e9-870f-8428b763ea44" providerId="ADAL" clId="{CEFA3FBA-F3A0-441F-A69F-0C00065DDABF}" dt="2021-03-09T00:46:31.066" v="1192"/>
          <ac:picMkLst>
            <pc:docMk/>
            <pc:sldMk cId="2096281933" sldId="316"/>
            <ac:picMk id="5" creationId="{1402FFFB-003D-4C51-9CCC-3F7DE6D1E88B}"/>
          </ac:picMkLst>
        </pc:picChg>
      </pc:sldChg>
      <pc:sldChg chg="addSp modSp mod">
        <pc:chgData name="it18034400@my.sliit.lk" userId="b5224bbf-3f07-41e9-870f-8428b763ea44" providerId="ADAL" clId="{CEFA3FBA-F3A0-441F-A69F-0C00065DDABF}" dt="2021-03-09T00:52:09.286" v="1722" actId="20577"/>
        <pc:sldMkLst>
          <pc:docMk/>
          <pc:sldMk cId="1141613415" sldId="317"/>
        </pc:sldMkLst>
        <pc:spChg chg="mod">
          <ac:chgData name="it18034400@my.sliit.lk" userId="b5224bbf-3f07-41e9-870f-8428b763ea44" providerId="ADAL" clId="{CEFA3FBA-F3A0-441F-A69F-0C00065DDABF}" dt="2021-03-09T00:52:09.286" v="1722" actId="20577"/>
          <ac:spMkLst>
            <pc:docMk/>
            <pc:sldMk cId="1141613415" sldId="317"/>
            <ac:spMk id="15" creationId="{9EBFB80C-69EE-46E7-8C1E-5BFFDCDB8142}"/>
          </ac:spMkLst>
        </pc:spChg>
        <pc:grpChg chg="add mod">
          <ac:chgData name="it18034400@my.sliit.lk" userId="b5224bbf-3f07-41e9-870f-8428b763ea44" providerId="ADAL" clId="{CEFA3FBA-F3A0-441F-A69F-0C00065DDABF}" dt="2021-03-09T00:51:51.337" v="1697" actId="1076"/>
          <ac:grpSpMkLst>
            <pc:docMk/>
            <pc:sldMk cId="1141613415" sldId="317"/>
            <ac:grpSpMk id="13" creationId="{B1018FCA-0D7E-42C9-8A74-660C47C6AD42}"/>
          </ac:grpSpMkLst>
        </pc:grpChg>
        <pc:picChg chg="mod">
          <ac:chgData name="it18034400@my.sliit.lk" userId="b5224bbf-3f07-41e9-870f-8428b763ea44" providerId="ADAL" clId="{CEFA3FBA-F3A0-441F-A69F-0C00065DDABF}" dt="2021-03-09T00:51:47.724" v="1696"/>
          <ac:picMkLst>
            <pc:docMk/>
            <pc:sldMk cId="1141613415" sldId="317"/>
            <ac:picMk id="14" creationId="{DCB3D40B-9D39-49BA-9E7D-E99BC9B7F0F2}"/>
          </ac:picMkLst>
        </pc:picChg>
      </pc:sldChg>
      <pc:sldChg chg="addSp modSp mod">
        <pc:chgData name="it18034400@my.sliit.lk" userId="b5224bbf-3f07-41e9-870f-8428b763ea44" providerId="ADAL" clId="{CEFA3FBA-F3A0-441F-A69F-0C00065DDABF}" dt="2021-03-09T00:51:41.080" v="1695" actId="20577"/>
        <pc:sldMkLst>
          <pc:docMk/>
          <pc:sldMk cId="2152922413" sldId="318"/>
        </pc:sldMkLst>
        <pc:spChg chg="mod">
          <ac:chgData name="it18034400@my.sliit.lk" userId="b5224bbf-3f07-41e9-870f-8428b763ea44" providerId="ADAL" clId="{CEFA3FBA-F3A0-441F-A69F-0C00065DDABF}" dt="2021-03-09T00:51:41.080" v="1695" actId="20577"/>
          <ac:spMkLst>
            <pc:docMk/>
            <pc:sldMk cId="2152922413" sldId="318"/>
            <ac:spMk id="7" creationId="{B3E8550D-A627-4C4D-ADFF-23443F537404}"/>
          </ac:spMkLst>
        </pc:spChg>
        <pc:grpChg chg="add mod">
          <ac:chgData name="it18034400@my.sliit.lk" userId="b5224bbf-3f07-41e9-870f-8428b763ea44" providerId="ADAL" clId="{CEFA3FBA-F3A0-441F-A69F-0C00065DDABF}" dt="2021-03-09T00:51:23.344" v="1598"/>
          <ac:grpSpMkLst>
            <pc:docMk/>
            <pc:sldMk cId="2152922413" sldId="318"/>
            <ac:grpSpMk id="5" creationId="{BD2A1EB1-6F69-4C4A-8C99-6C48859246F2}"/>
          </ac:grpSpMkLst>
        </pc:grpChg>
        <pc:picChg chg="mod">
          <ac:chgData name="it18034400@my.sliit.lk" userId="b5224bbf-3f07-41e9-870f-8428b763ea44" providerId="ADAL" clId="{CEFA3FBA-F3A0-441F-A69F-0C00065DDABF}" dt="2021-03-09T00:51:23.344" v="1598"/>
          <ac:picMkLst>
            <pc:docMk/>
            <pc:sldMk cId="2152922413" sldId="318"/>
            <ac:picMk id="6" creationId="{86BD79D2-3B1D-46EE-987A-B13967387E10}"/>
          </ac:picMkLst>
        </pc:picChg>
      </pc:sldChg>
      <pc:sldChg chg="addSp modSp mod">
        <pc:chgData name="it18034400@my.sliit.lk" userId="b5224bbf-3f07-41e9-870f-8428b763ea44" providerId="ADAL" clId="{CEFA3FBA-F3A0-441F-A69F-0C00065DDABF}" dt="2021-03-09T00:52:26.372" v="1742" actId="20577"/>
        <pc:sldMkLst>
          <pc:docMk/>
          <pc:sldMk cId="3863293881" sldId="319"/>
        </pc:sldMkLst>
        <pc:spChg chg="mod">
          <ac:chgData name="it18034400@my.sliit.lk" userId="b5224bbf-3f07-41e9-870f-8428b763ea44" providerId="ADAL" clId="{CEFA3FBA-F3A0-441F-A69F-0C00065DDABF}" dt="2021-03-09T00:52:26.372" v="1742" actId="20577"/>
          <ac:spMkLst>
            <pc:docMk/>
            <pc:sldMk cId="3863293881" sldId="319"/>
            <ac:spMk id="8" creationId="{EC3984C8-965D-42BA-9E47-63BE4C8C7B7F}"/>
          </ac:spMkLst>
        </pc:spChg>
        <pc:grpChg chg="add mod">
          <ac:chgData name="it18034400@my.sliit.lk" userId="b5224bbf-3f07-41e9-870f-8428b763ea44" providerId="ADAL" clId="{CEFA3FBA-F3A0-441F-A69F-0C00065DDABF}" dt="2021-03-09T00:52:14.333" v="1723"/>
          <ac:grpSpMkLst>
            <pc:docMk/>
            <pc:sldMk cId="3863293881" sldId="319"/>
            <ac:grpSpMk id="6" creationId="{4B2C3508-49F3-4991-A2A4-9649B72067BB}"/>
          </ac:grpSpMkLst>
        </pc:grpChg>
        <pc:picChg chg="mod">
          <ac:chgData name="it18034400@my.sliit.lk" userId="b5224bbf-3f07-41e9-870f-8428b763ea44" providerId="ADAL" clId="{CEFA3FBA-F3A0-441F-A69F-0C00065DDABF}" dt="2021-03-09T00:52:14.333" v="1723"/>
          <ac:picMkLst>
            <pc:docMk/>
            <pc:sldMk cId="3863293881" sldId="319"/>
            <ac:picMk id="7" creationId="{F69F6866-6BB4-493C-9507-CCB9B56EE00D}"/>
          </ac:picMkLst>
        </pc:picChg>
      </pc:sldChg>
      <pc:sldChg chg="modSp mod">
        <pc:chgData name="it18034400@my.sliit.lk" userId="b5224bbf-3f07-41e9-870f-8428b763ea44" providerId="ADAL" clId="{CEFA3FBA-F3A0-441F-A69F-0C00065DDABF}" dt="2021-03-10T06:13:45.511" v="9321" actId="20577"/>
        <pc:sldMkLst>
          <pc:docMk/>
          <pc:sldMk cId="3483968034" sldId="321"/>
        </pc:sldMkLst>
        <pc:spChg chg="mod">
          <ac:chgData name="it18034400@my.sliit.lk" userId="b5224bbf-3f07-41e9-870f-8428b763ea44" providerId="ADAL" clId="{CEFA3FBA-F3A0-441F-A69F-0C00065DDABF}" dt="2021-03-09T00:51:10.527" v="1583" actId="20577"/>
          <ac:spMkLst>
            <pc:docMk/>
            <pc:sldMk cId="3483968034" sldId="321"/>
            <ac:spMk id="41" creationId="{52D9009C-48E9-4D97-88A8-AFE5B1EE7819}"/>
          </ac:spMkLst>
        </pc:spChg>
        <pc:spChg chg="mod">
          <ac:chgData name="it18034400@my.sliit.lk" userId="b5224bbf-3f07-41e9-870f-8428b763ea44" providerId="ADAL" clId="{CEFA3FBA-F3A0-441F-A69F-0C00065DDABF}" dt="2021-03-10T06:13:45.511" v="9321" actId="20577"/>
          <ac:spMkLst>
            <pc:docMk/>
            <pc:sldMk cId="3483968034" sldId="321"/>
            <ac:spMk id="2201" creationId="{00000000-0000-0000-0000-000000000000}"/>
          </ac:spMkLst>
        </pc:spChg>
      </pc:sldChg>
      <pc:sldChg chg="addSp modSp mod">
        <pc:chgData name="it18034400@my.sliit.lk" userId="b5224bbf-3f07-41e9-870f-8428b763ea44" providerId="ADAL" clId="{CEFA3FBA-F3A0-441F-A69F-0C00065DDABF}" dt="2021-03-09T00:49:47.499" v="1474" actId="20577"/>
        <pc:sldMkLst>
          <pc:docMk/>
          <pc:sldMk cId="3671622909" sldId="322"/>
        </pc:sldMkLst>
        <pc:spChg chg="mod">
          <ac:chgData name="it18034400@my.sliit.lk" userId="b5224bbf-3f07-41e9-870f-8428b763ea44" providerId="ADAL" clId="{CEFA3FBA-F3A0-441F-A69F-0C00065DDABF}" dt="2021-03-09T00:49:47.499" v="1474" actId="20577"/>
          <ac:spMkLst>
            <pc:docMk/>
            <pc:sldMk cId="3671622909" sldId="322"/>
            <ac:spMk id="40" creationId="{6A903AA1-E5B8-4D86-9075-0C9202FD607F}"/>
          </ac:spMkLst>
        </pc:spChg>
        <pc:grpChg chg="add mod">
          <ac:chgData name="it18034400@my.sliit.lk" userId="b5224bbf-3f07-41e9-870f-8428b763ea44" providerId="ADAL" clId="{CEFA3FBA-F3A0-441F-A69F-0C00065DDABF}" dt="2021-03-09T00:42:50.034" v="1069" actId="1076"/>
          <ac:grpSpMkLst>
            <pc:docMk/>
            <pc:sldMk cId="3671622909" sldId="322"/>
            <ac:grpSpMk id="38" creationId="{96231BEC-4E13-4828-AB37-7B338EDA6415}"/>
          </ac:grpSpMkLst>
        </pc:grpChg>
        <pc:picChg chg="mod">
          <ac:chgData name="it18034400@my.sliit.lk" userId="b5224bbf-3f07-41e9-870f-8428b763ea44" providerId="ADAL" clId="{CEFA3FBA-F3A0-441F-A69F-0C00065DDABF}" dt="2021-03-09T00:42:45.410" v="1068"/>
          <ac:picMkLst>
            <pc:docMk/>
            <pc:sldMk cId="3671622909" sldId="322"/>
            <ac:picMk id="39" creationId="{10AB2F0C-2A19-426C-B675-BDA69CBB6254}"/>
          </ac:picMkLst>
        </pc:picChg>
      </pc:sldChg>
      <pc:sldChg chg="addSp delSp modSp mod">
        <pc:chgData name="it18034400@my.sliit.lk" userId="b5224bbf-3f07-41e9-870f-8428b763ea44" providerId="ADAL" clId="{CEFA3FBA-F3A0-441F-A69F-0C00065DDABF}" dt="2021-03-10T07:07:38.288" v="9507" actId="478"/>
        <pc:sldMkLst>
          <pc:docMk/>
          <pc:sldMk cId="1579398885" sldId="323"/>
        </pc:sldMkLst>
        <pc:spChg chg="del">
          <ac:chgData name="it18034400@my.sliit.lk" userId="b5224bbf-3f07-41e9-870f-8428b763ea44" providerId="ADAL" clId="{CEFA3FBA-F3A0-441F-A69F-0C00065DDABF}" dt="2021-03-10T07:07:38.288" v="9507" actId="478"/>
          <ac:spMkLst>
            <pc:docMk/>
            <pc:sldMk cId="1579398885" sldId="323"/>
            <ac:spMk id="3" creationId="{E2BCB207-7712-0C45-83A2-1E88F41D2C07}"/>
          </ac:spMkLst>
        </pc:spChg>
        <pc:spChg chg="mod">
          <ac:chgData name="it18034400@my.sliit.lk" userId="b5224bbf-3f07-41e9-870f-8428b763ea44" providerId="ADAL" clId="{CEFA3FBA-F3A0-441F-A69F-0C00065DDABF}" dt="2021-03-09T00:49:40.408" v="1460" actId="20577"/>
          <ac:spMkLst>
            <pc:docMk/>
            <pc:sldMk cId="1579398885" sldId="323"/>
            <ac:spMk id="8" creationId="{2A9E74CF-8C5A-44CE-9E0E-BE2E71DC2E14}"/>
          </ac:spMkLst>
        </pc:spChg>
        <pc:grpChg chg="add mod">
          <ac:chgData name="it18034400@my.sliit.lk" userId="b5224bbf-3f07-41e9-870f-8428b763ea44" providerId="ADAL" clId="{CEFA3FBA-F3A0-441F-A69F-0C00065DDABF}" dt="2021-03-09T00:43:37.548" v="1081" actId="1076"/>
          <ac:grpSpMkLst>
            <pc:docMk/>
            <pc:sldMk cId="1579398885" sldId="323"/>
            <ac:grpSpMk id="6" creationId="{52CD071D-8B9A-4386-BB71-5E8D469F5864}"/>
          </ac:grpSpMkLst>
        </pc:grpChg>
        <pc:picChg chg="mod">
          <ac:chgData name="it18034400@my.sliit.lk" userId="b5224bbf-3f07-41e9-870f-8428b763ea44" providerId="ADAL" clId="{CEFA3FBA-F3A0-441F-A69F-0C00065DDABF}" dt="2021-03-09T00:43:31.212" v="1080"/>
          <ac:picMkLst>
            <pc:docMk/>
            <pc:sldMk cId="1579398885" sldId="323"/>
            <ac:picMk id="7" creationId="{A27B99CC-0C78-4F0F-81A7-079BF12864B0}"/>
          </ac:picMkLst>
        </pc:picChg>
      </pc:sldChg>
      <pc:sldChg chg="addSp modSp mod">
        <pc:chgData name="it18034400@my.sliit.lk" userId="b5224bbf-3f07-41e9-870f-8428b763ea44" providerId="ADAL" clId="{CEFA3FBA-F3A0-441F-A69F-0C00065DDABF}" dt="2021-03-09T00:49:16.703" v="1424" actId="20577"/>
        <pc:sldMkLst>
          <pc:docMk/>
          <pc:sldMk cId="880412462" sldId="324"/>
        </pc:sldMkLst>
        <pc:spChg chg="mod">
          <ac:chgData name="it18034400@my.sliit.lk" userId="b5224bbf-3f07-41e9-870f-8428b763ea44" providerId="ADAL" clId="{CEFA3FBA-F3A0-441F-A69F-0C00065DDABF}" dt="2021-03-09T00:49:16.703" v="1424" actId="20577"/>
          <ac:spMkLst>
            <pc:docMk/>
            <pc:sldMk cId="880412462" sldId="324"/>
            <ac:spMk id="6" creationId="{C1EFE859-8EF5-4215-B7FF-5476AF963335}"/>
          </ac:spMkLst>
        </pc:spChg>
        <pc:grpChg chg="add mod">
          <ac:chgData name="it18034400@my.sliit.lk" userId="b5224bbf-3f07-41e9-870f-8428b763ea44" providerId="ADAL" clId="{CEFA3FBA-F3A0-441F-A69F-0C00065DDABF}" dt="2021-03-09T00:45:30.726" v="1174" actId="1076"/>
          <ac:grpSpMkLst>
            <pc:docMk/>
            <pc:sldMk cId="880412462" sldId="324"/>
            <ac:grpSpMk id="4" creationId="{91754072-BFE3-47B7-84B4-85FB33233077}"/>
          </ac:grpSpMkLst>
        </pc:grpChg>
        <pc:picChg chg="mod">
          <ac:chgData name="it18034400@my.sliit.lk" userId="b5224bbf-3f07-41e9-870f-8428b763ea44" providerId="ADAL" clId="{CEFA3FBA-F3A0-441F-A69F-0C00065DDABF}" dt="2021-03-09T00:45:26.287" v="1173"/>
          <ac:picMkLst>
            <pc:docMk/>
            <pc:sldMk cId="880412462" sldId="324"/>
            <ac:picMk id="5" creationId="{541BAA2B-8B92-44A8-9731-5403AF4B7837}"/>
          </ac:picMkLst>
        </pc:picChg>
      </pc:sldChg>
      <pc:sldChg chg="addSp modSp mod">
        <pc:chgData name="it18034400@my.sliit.lk" userId="b5224bbf-3f07-41e9-870f-8428b763ea44" providerId="ADAL" clId="{CEFA3FBA-F3A0-441F-A69F-0C00065DDABF}" dt="2021-03-10T07:10:11.316" v="9550" actId="20577"/>
        <pc:sldMkLst>
          <pc:docMk/>
          <pc:sldMk cId="2132592724" sldId="325"/>
        </pc:sldMkLst>
        <pc:spChg chg="mod">
          <ac:chgData name="it18034400@my.sliit.lk" userId="b5224bbf-3f07-41e9-870f-8428b763ea44" providerId="ADAL" clId="{CEFA3FBA-F3A0-441F-A69F-0C00065DDABF}" dt="2021-03-10T07:10:11.316" v="9550" actId="20577"/>
          <ac:spMkLst>
            <pc:docMk/>
            <pc:sldMk cId="2132592724" sldId="325"/>
            <ac:spMk id="5" creationId="{D0C3DBD9-3E7F-B045-8A4F-B9CD089014AB}"/>
          </ac:spMkLst>
        </pc:spChg>
        <pc:spChg chg="mod">
          <ac:chgData name="it18034400@my.sliit.lk" userId="b5224bbf-3f07-41e9-870f-8428b763ea44" providerId="ADAL" clId="{CEFA3FBA-F3A0-441F-A69F-0C00065DDABF}" dt="2021-03-09T00:49:24.194" v="1439" actId="20577"/>
          <ac:spMkLst>
            <pc:docMk/>
            <pc:sldMk cId="2132592724" sldId="325"/>
            <ac:spMk id="8" creationId="{F2BAC9B2-CAF7-46E2-AC09-1B52D4CD0FB8}"/>
          </ac:spMkLst>
        </pc:spChg>
        <pc:grpChg chg="add mod">
          <ac:chgData name="it18034400@my.sliit.lk" userId="b5224bbf-3f07-41e9-870f-8428b763ea44" providerId="ADAL" clId="{CEFA3FBA-F3A0-441F-A69F-0C00065DDABF}" dt="2021-03-09T00:45:23.556" v="1172" actId="1076"/>
          <ac:grpSpMkLst>
            <pc:docMk/>
            <pc:sldMk cId="2132592724" sldId="325"/>
            <ac:grpSpMk id="6" creationId="{8EAA8CEF-B65E-452E-8161-7F64CD7F07FA}"/>
          </ac:grpSpMkLst>
        </pc:grpChg>
        <pc:picChg chg="mod">
          <ac:chgData name="it18034400@my.sliit.lk" userId="b5224bbf-3f07-41e9-870f-8428b763ea44" providerId="ADAL" clId="{CEFA3FBA-F3A0-441F-A69F-0C00065DDABF}" dt="2021-03-09T00:45:20.589" v="1171"/>
          <ac:picMkLst>
            <pc:docMk/>
            <pc:sldMk cId="2132592724" sldId="325"/>
            <ac:picMk id="7" creationId="{FC55D5BD-CF2E-4652-8D16-6CAAF1389B43}"/>
          </ac:picMkLst>
        </pc:picChg>
      </pc:sldChg>
      <pc:sldChg chg="addSp modSp add mod ord">
        <pc:chgData name="it18034400@my.sliit.lk" userId="b5224bbf-3f07-41e9-870f-8428b763ea44" providerId="ADAL" clId="{CEFA3FBA-F3A0-441F-A69F-0C00065DDABF}" dt="2021-03-09T00:47:30.272" v="1264" actId="20577"/>
        <pc:sldMkLst>
          <pc:docMk/>
          <pc:sldMk cId="1217153768" sldId="326"/>
        </pc:sldMkLst>
        <pc:spChg chg="mod">
          <ac:chgData name="it18034400@my.sliit.lk" userId="b5224bbf-3f07-41e9-870f-8428b763ea44" providerId="ADAL" clId="{CEFA3FBA-F3A0-441F-A69F-0C00065DDABF}" dt="2021-03-09T00:47:30.272" v="1264" actId="20577"/>
          <ac:spMkLst>
            <pc:docMk/>
            <pc:sldMk cId="1217153768" sldId="326"/>
            <ac:spMk id="5" creationId="{52882F8C-7FFD-47F4-91A6-73DB03F80AAE}"/>
          </ac:spMkLst>
        </pc:spChg>
        <pc:grpChg chg="add mod">
          <ac:chgData name="it18034400@my.sliit.lk" userId="b5224bbf-3f07-41e9-870f-8428b763ea44" providerId="ADAL" clId="{CEFA3FBA-F3A0-441F-A69F-0C00065DDABF}" dt="2021-03-09T00:47:15.750" v="1244" actId="1076"/>
          <ac:grpSpMkLst>
            <pc:docMk/>
            <pc:sldMk cId="1217153768" sldId="326"/>
            <ac:grpSpMk id="3" creationId="{0E07BA9D-AE2B-43BC-B40E-D503C70A2BDD}"/>
          </ac:grpSpMkLst>
        </pc:grpChg>
        <pc:picChg chg="mod">
          <ac:chgData name="it18034400@my.sliit.lk" userId="b5224bbf-3f07-41e9-870f-8428b763ea44" providerId="ADAL" clId="{CEFA3FBA-F3A0-441F-A69F-0C00065DDABF}" dt="2021-03-09T00:47:09.812" v="1243"/>
          <ac:picMkLst>
            <pc:docMk/>
            <pc:sldMk cId="1217153768" sldId="326"/>
            <ac:picMk id="4" creationId="{EBE38A12-7EFF-4F04-9532-65A4C2C245CF}"/>
          </ac:picMkLst>
        </pc:picChg>
      </pc:sldChg>
      <pc:sldChg chg="delSp modSp add mod ord">
        <pc:chgData name="it18034400@my.sliit.lk" userId="b5224bbf-3f07-41e9-870f-8428b763ea44" providerId="ADAL" clId="{CEFA3FBA-F3A0-441F-A69F-0C00065DDABF}" dt="2021-03-09T01:23:07.318" v="1899" actId="1076"/>
        <pc:sldMkLst>
          <pc:docMk/>
          <pc:sldMk cId="4130435022" sldId="327"/>
        </pc:sldMkLst>
        <pc:spChg chg="mod">
          <ac:chgData name="it18034400@my.sliit.lk" userId="b5224bbf-3f07-41e9-870f-8428b763ea44" providerId="ADAL" clId="{CEFA3FBA-F3A0-441F-A69F-0C00065DDABF}" dt="2021-03-09T01:23:07.318" v="1899" actId="1076"/>
          <ac:spMkLst>
            <pc:docMk/>
            <pc:sldMk cId="4130435022" sldId="327"/>
            <ac:spMk id="3" creationId="{E2BCB207-7712-0C45-83A2-1E88F41D2C07}"/>
          </ac:spMkLst>
        </pc:spChg>
        <pc:spChg chg="del">
          <ac:chgData name="it18034400@my.sliit.lk" userId="b5224bbf-3f07-41e9-870f-8428b763ea44" providerId="ADAL" clId="{CEFA3FBA-F3A0-441F-A69F-0C00065DDABF}" dt="2021-03-09T01:22:11.797" v="1834" actId="478"/>
          <ac:spMkLst>
            <pc:docMk/>
            <pc:sldMk cId="4130435022" sldId="327"/>
            <ac:spMk id="5" creationId="{2331E45E-FE65-8F4D-AA0E-C984B0C7FE86}"/>
          </ac:spMkLst>
        </pc:spChg>
        <pc:spChg chg="mod">
          <ac:chgData name="it18034400@my.sliit.lk" userId="b5224bbf-3f07-41e9-870f-8428b763ea44" providerId="ADAL" clId="{CEFA3FBA-F3A0-441F-A69F-0C00065DDABF}" dt="2021-03-09T00:54:14.203" v="1832" actId="20577"/>
          <ac:spMkLst>
            <pc:docMk/>
            <pc:sldMk cId="4130435022" sldId="327"/>
            <ac:spMk id="8" creationId="{2A9E74CF-8C5A-44CE-9E0E-BE2E71DC2E14}"/>
          </ac:spMkLst>
        </pc:spChg>
        <pc:graphicFrameChg chg="del">
          <ac:chgData name="it18034400@my.sliit.lk" userId="b5224bbf-3f07-41e9-870f-8428b763ea44" providerId="ADAL" clId="{CEFA3FBA-F3A0-441F-A69F-0C00065DDABF}" dt="2021-03-09T01:22:08.163" v="1833" actId="478"/>
          <ac:graphicFrameMkLst>
            <pc:docMk/>
            <pc:sldMk cId="4130435022" sldId="327"/>
            <ac:graphicFrameMk id="4" creationId="{05467D55-34E9-DD47-8E35-E987DF2EED69}"/>
          </ac:graphicFrameMkLst>
        </pc:graphicFrameChg>
      </pc:sldChg>
      <pc:sldChg chg="addSp delSp modSp add mod">
        <pc:chgData name="it18034400@my.sliit.lk" userId="b5224bbf-3f07-41e9-870f-8428b763ea44" providerId="ADAL" clId="{CEFA3FBA-F3A0-441F-A69F-0C00065DDABF}" dt="2021-03-09T01:47:39.375" v="2378" actId="1076"/>
        <pc:sldMkLst>
          <pc:docMk/>
          <pc:sldMk cId="18335092" sldId="328"/>
        </pc:sldMkLst>
        <pc:spChg chg="add del mod">
          <ac:chgData name="it18034400@my.sliit.lk" userId="b5224bbf-3f07-41e9-870f-8428b763ea44" providerId="ADAL" clId="{CEFA3FBA-F3A0-441F-A69F-0C00065DDABF}" dt="2021-03-09T01:47:39.375" v="2378" actId="1076"/>
          <ac:spMkLst>
            <pc:docMk/>
            <pc:sldMk cId="18335092" sldId="328"/>
            <ac:spMk id="3" creationId="{E2BCB207-7712-0C45-83A2-1E88F41D2C07}"/>
          </ac:spMkLst>
        </pc:spChg>
        <pc:graphicFrameChg chg="add del mod modGraphic">
          <ac:chgData name="it18034400@my.sliit.lk" userId="b5224bbf-3f07-41e9-870f-8428b763ea44" providerId="ADAL" clId="{CEFA3FBA-F3A0-441F-A69F-0C00065DDABF}" dt="2021-03-09T01:35:47.096" v="1918" actId="478"/>
          <ac:graphicFrameMkLst>
            <pc:docMk/>
            <pc:sldMk cId="18335092" sldId="328"/>
            <ac:graphicFrameMk id="4" creationId="{B2587AE1-2293-474D-AFC7-BFA81518503B}"/>
          </ac:graphicFrameMkLst>
        </pc:graphicFrameChg>
      </pc:sldChg>
      <pc:sldChg chg="addSp delSp modSp add del mod modNotesTx">
        <pc:chgData name="it18034400@my.sliit.lk" userId="b5224bbf-3f07-41e9-870f-8428b763ea44" providerId="ADAL" clId="{CEFA3FBA-F3A0-441F-A69F-0C00065DDABF}" dt="2021-03-10T01:00:19.142" v="7905" actId="47"/>
        <pc:sldMkLst>
          <pc:docMk/>
          <pc:sldMk cId="4246218099" sldId="329"/>
        </pc:sldMkLst>
        <pc:spChg chg="mod">
          <ac:chgData name="it18034400@my.sliit.lk" userId="b5224bbf-3f07-41e9-870f-8428b763ea44" providerId="ADAL" clId="{CEFA3FBA-F3A0-441F-A69F-0C00065DDABF}" dt="2021-03-09T02:58:20.209" v="2791" actId="20577"/>
          <ac:spMkLst>
            <pc:docMk/>
            <pc:sldMk cId="4246218099" sldId="329"/>
            <ac:spMk id="2" creationId="{40E6B476-40B7-CE44-81B3-9AA0D9E7CC05}"/>
          </ac:spMkLst>
        </pc:spChg>
        <pc:spChg chg="del mod">
          <ac:chgData name="it18034400@my.sliit.lk" userId="b5224bbf-3f07-41e9-870f-8428b763ea44" providerId="ADAL" clId="{CEFA3FBA-F3A0-441F-A69F-0C00065DDABF}" dt="2021-03-09T01:48:07.517" v="2381" actId="478"/>
          <ac:spMkLst>
            <pc:docMk/>
            <pc:sldMk cId="4246218099" sldId="329"/>
            <ac:spMk id="3" creationId="{E2BCB207-7712-0C45-83A2-1E88F41D2C07}"/>
          </ac:spMkLst>
        </pc:spChg>
        <pc:spChg chg="add del mod">
          <ac:chgData name="it18034400@my.sliit.lk" userId="b5224bbf-3f07-41e9-870f-8428b763ea44" providerId="ADAL" clId="{CEFA3FBA-F3A0-441F-A69F-0C00065DDABF}" dt="2021-03-09T01:48:10.404" v="2382" actId="478"/>
          <ac:spMkLst>
            <pc:docMk/>
            <pc:sldMk cId="4246218099" sldId="329"/>
            <ac:spMk id="5" creationId="{EF26660E-DCD7-4EDB-A6D2-256387C92CAC}"/>
          </ac:spMkLst>
        </pc:spChg>
        <pc:spChg chg="add del mod">
          <ac:chgData name="it18034400@my.sliit.lk" userId="b5224bbf-3f07-41e9-870f-8428b763ea44" providerId="ADAL" clId="{CEFA3FBA-F3A0-441F-A69F-0C00065DDABF}" dt="2021-03-09T01:54:46.700" v="2466" actId="478"/>
          <ac:spMkLst>
            <pc:docMk/>
            <pc:sldMk cId="4246218099" sldId="329"/>
            <ac:spMk id="12" creationId="{B31C101A-E069-4722-8B31-432ACA32CF0B}"/>
          </ac:spMkLst>
        </pc:spChg>
        <pc:spChg chg="add mod">
          <ac:chgData name="it18034400@my.sliit.lk" userId="b5224bbf-3f07-41e9-870f-8428b763ea44" providerId="ADAL" clId="{CEFA3FBA-F3A0-441F-A69F-0C00065DDABF}" dt="2021-03-09T03:16:01.988" v="3406" actId="1076"/>
          <ac:spMkLst>
            <pc:docMk/>
            <pc:sldMk cId="4246218099" sldId="329"/>
            <ac:spMk id="21" creationId="{6A067B13-6D58-434A-BE4F-B8BAEBAAFDD7}"/>
          </ac:spMkLst>
        </pc:spChg>
        <pc:graphicFrameChg chg="add mod modGraphic">
          <ac:chgData name="it18034400@my.sliit.lk" userId="b5224bbf-3f07-41e9-870f-8428b763ea44" providerId="ADAL" clId="{CEFA3FBA-F3A0-441F-A69F-0C00065DDABF}" dt="2021-03-09T05:14:53.779" v="3894" actId="20577"/>
          <ac:graphicFrameMkLst>
            <pc:docMk/>
            <pc:sldMk cId="4246218099" sldId="329"/>
            <ac:graphicFrameMk id="9" creationId="{B5BD4936-D8C6-451B-8DA6-437E452B3C9F}"/>
          </ac:graphicFrameMkLst>
        </pc:graphicFrameChg>
        <pc:picChg chg="add del mod">
          <ac:chgData name="it18034400@my.sliit.lk" userId="b5224bbf-3f07-41e9-870f-8428b763ea44" providerId="ADAL" clId="{CEFA3FBA-F3A0-441F-A69F-0C00065DDABF}" dt="2021-03-09T03:15:49.257" v="3404" actId="1076"/>
          <ac:picMkLst>
            <pc:docMk/>
            <pc:sldMk cId="4246218099" sldId="329"/>
            <ac:picMk id="11" creationId="{0F773073-EFA8-4424-8268-E71B5FAE403D}"/>
          </ac:picMkLst>
        </pc:picChg>
        <pc:picChg chg="add mod">
          <ac:chgData name="it18034400@my.sliit.lk" userId="b5224bbf-3f07-41e9-870f-8428b763ea44" providerId="ADAL" clId="{CEFA3FBA-F3A0-441F-A69F-0C00065DDABF}" dt="2021-03-09T03:16:22.336" v="3411" actId="1076"/>
          <ac:picMkLst>
            <pc:docMk/>
            <pc:sldMk cId="4246218099" sldId="329"/>
            <ac:picMk id="13" creationId="{DE7A9C62-C717-4171-97A0-4AEAE7AE4408}"/>
          </ac:picMkLst>
        </pc:picChg>
        <pc:picChg chg="add mod">
          <ac:chgData name="it18034400@my.sliit.lk" userId="b5224bbf-3f07-41e9-870f-8428b763ea44" providerId="ADAL" clId="{CEFA3FBA-F3A0-441F-A69F-0C00065DDABF}" dt="2021-03-09T03:16:17.992" v="3410" actId="1076"/>
          <ac:picMkLst>
            <pc:docMk/>
            <pc:sldMk cId="4246218099" sldId="329"/>
            <ac:picMk id="14" creationId="{3F31D8FE-E5DC-4277-AE70-1BFBF7C50338}"/>
          </ac:picMkLst>
        </pc:picChg>
        <pc:picChg chg="add mod">
          <ac:chgData name="it18034400@my.sliit.lk" userId="b5224bbf-3f07-41e9-870f-8428b763ea44" providerId="ADAL" clId="{CEFA3FBA-F3A0-441F-A69F-0C00065DDABF}" dt="2021-03-09T03:15:44.493" v="3403" actId="1076"/>
          <ac:picMkLst>
            <pc:docMk/>
            <pc:sldMk cId="4246218099" sldId="329"/>
            <ac:picMk id="15" creationId="{ECB347B4-4891-45CC-A5DD-3CA7DA5FB6C0}"/>
          </ac:picMkLst>
        </pc:picChg>
        <pc:picChg chg="add mod">
          <ac:chgData name="it18034400@my.sliit.lk" userId="b5224bbf-3f07-41e9-870f-8428b763ea44" providerId="ADAL" clId="{CEFA3FBA-F3A0-441F-A69F-0C00065DDABF}" dt="2021-03-09T03:16:14.152" v="3409" actId="1076"/>
          <ac:picMkLst>
            <pc:docMk/>
            <pc:sldMk cId="4246218099" sldId="329"/>
            <ac:picMk id="16" creationId="{7499C2CC-7E2B-4AF5-98E9-FD3E102BE633}"/>
          </ac:picMkLst>
        </pc:picChg>
        <pc:picChg chg="add mod">
          <ac:chgData name="it18034400@my.sliit.lk" userId="b5224bbf-3f07-41e9-870f-8428b763ea44" providerId="ADAL" clId="{CEFA3FBA-F3A0-441F-A69F-0C00065DDABF}" dt="2021-03-09T03:16:37.345" v="3413" actId="1076"/>
          <ac:picMkLst>
            <pc:docMk/>
            <pc:sldMk cId="4246218099" sldId="329"/>
            <ac:picMk id="17" creationId="{19E878A5-E916-46EA-9A38-362B4F5A265F}"/>
          </ac:picMkLst>
        </pc:picChg>
        <pc:picChg chg="add mod">
          <ac:chgData name="it18034400@my.sliit.lk" userId="b5224bbf-3f07-41e9-870f-8428b763ea44" providerId="ADAL" clId="{CEFA3FBA-F3A0-441F-A69F-0C00065DDABF}" dt="2021-03-09T03:16:09.044" v="3408" actId="1076"/>
          <ac:picMkLst>
            <pc:docMk/>
            <pc:sldMk cId="4246218099" sldId="329"/>
            <ac:picMk id="18" creationId="{E619A63E-A19E-47A2-9818-62B1BB477B25}"/>
          </ac:picMkLst>
        </pc:picChg>
        <pc:picChg chg="add mod">
          <ac:chgData name="it18034400@my.sliit.lk" userId="b5224bbf-3f07-41e9-870f-8428b763ea44" providerId="ADAL" clId="{CEFA3FBA-F3A0-441F-A69F-0C00065DDABF}" dt="2021-03-09T03:16:05.331" v="3407" actId="1076"/>
          <ac:picMkLst>
            <pc:docMk/>
            <pc:sldMk cId="4246218099" sldId="329"/>
            <ac:picMk id="19" creationId="{92BF92B0-0738-491D-8C1D-8F446FC209EF}"/>
          </ac:picMkLst>
        </pc:picChg>
        <pc:picChg chg="add mod">
          <ac:chgData name="it18034400@my.sliit.lk" userId="b5224bbf-3f07-41e9-870f-8428b763ea44" providerId="ADAL" clId="{CEFA3FBA-F3A0-441F-A69F-0C00065DDABF}" dt="2021-03-09T03:16:31.567" v="3412" actId="1076"/>
          <ac:picMkLst>
            <pc:docMk/>
            <pc:sldMk cId="4246218099" sldId="329"/>
            <ac:picMk id="20" creationId="{6539B2E8-DB59-4808-812C-F8B94D078013}"/>
          </ac:picMkLst>
        </pc:picChg>
      </pc:sldChg>
      <pc:sldChg chg="addSp delSp modSp add mod ord modNotesTx">
        <pc:chgData name="it18034400@my.sliit.lk" userId="b5224bbf-3f07-41e9-870f-8428b763ea44" providerId="ADAL" clId="{CEFA3FBA-F3A0-441F-A69F-0C00065DDABF}" dt="2021-03-09T08:05:18.736" v="4515" actId="1076"/>
        <pc:sldMkLst>
          <pc:docMk/>
          <pc:sldMk cId="2592494904" sldId="330"/>
        </pc:sldMkLst>
        <pc:spChg chg="del mod">
          <ac:chgData name="it18034400@my.sliit.lk" userId="b5224bbf-3f07-41e9-870f-8428b763ea44" providerId="ADAL" clId="{CEFA3FBA-F3A0-441F-A69F-0C00065DDABF}" dt="2021-03-09T02:19:34.878" v="2633" actId="478"/>
          <ac:spMkLst>
            <pc:docMk/>
            <pc:sldMk cId="2592494904" sldId="330"/>
            <ac:spMk id="3" creationId="{E2BCB207-7712-0C45-83A2-1E88F41D2C07}"/>
          </ac:spMkLst>
        </pc:spChg>
        <pc:spChg chg="add del mod">
          <ac:chgData name="it18034400@my.sliit.lk" userId="b5224bbf-3f07-41e9-870f-8428b763ea44" providerId="ADAL" clId="{CEFA3FBA-F3A0-441F-A69F-0C00065DDABF}" dt="2021-03-09T02:34:40.299" v="2659" actId="478"/>
          <ac:spMkLst>
            <pc:docMk/>
            <pc:sldMk cId="2592494904" sldId="330"/>
            <ac:spMk id="4" creationId="{23682E2D-70F7-4B39-BDE2-23157B7A1AC4}"/>
          </ac:spMkLst>
        </pc:spChg>
        <pc:spChg chg="add del mod">
          <ac:chgData name="it18034400@my.sliit.lk" userId="b5224bbf-3f07-41e9-870f-8428b763ea44" providerId="ADAL" clId="{CEFA3FBA-F3A0-441F-A69F-0C00065DDABF}" dt="2021-03-09T02:34:43.408" v="2660" actId="478"/>
          <ac:spMkLst>
            <pc:docMk/>
            <pc:sldMk cId="2592494904" sldId="330"/>
            <ac:spMk id="5" creationId="{54B2C5BE-6878-4982-839B-D32DB0B8B1DB}"/>
          </ac:spMkLst>
        </pc:spChg>
        <pc:spChg chg="add del mod topLvl">
          <ac:chgData name="it18034400@my.sliit.lk" userId="b5224bbf-3f07-41e9-870f-8428b763ea44" providerId="ADAL" clId="{CEFA3FBA-F3A0-441F-A69F-0C00065DDABF}" dt="2021-03-09T02:38:21.104" v="2708" actId="478"/>
          <ac:spMkLst>
            <pc:docMk/>
            <pc:sldMk cId="2592494904" sldId="330"/>
            <ac:spMk id="9" creationId="{41C73278-756C-4A76-808D-89A5FACA013F}"/>
          </ac:spMkLst>
        </pc:spChg>
        <pc:spChg chg="add del mod topLvl">
          <ac:chgData name="it18034400@my.sliit.lk" userId="b5224bbf-3f07-41e9-870f-8428b763ea44" providerId="ADAL" clId="{CEFA3FBA-F3A0-441F-A69F-0C00065DDABF}" dt="2021-03-09T08:02:36.703" v="4483" actId="478"/>
          <ac:spMkLst>
            <pc:docMk/>
            <pc:sldMk cId="2592494904" sldId="330"/>
            <ac:spMk id="10" creationId="{72EFBAFF-64A1-4E85-804A-BB490D95B5CC}"/>
          </ac:spMkLst>
        </pc:spChg>
        <pc:spChg chg="add mod topLvl">
          <ac:chgData name="it18034400@my.sliit.lk" userId="b5224bbf-3f07-41e9-870f-8428b763ea44" providerId="ADAL" clId="{CEFA3FBA-F3A0-441F-A69F-0C00065DDABF}" dt="2021-03-09T08:03:49.845" v="4497" actId="1582"/>
          <ac:spMkLst>
            <pc:docMk/>
            <pc:sldMk cId="2592494904" sldId="330"/>
            <ac:spMk id="11" creationId="{7EC3B8FC-2C10-4F39-A4F7-D4D0559049EB}"/>
          </ac:spMkLst>
        </pc:spChg>
        <pc:spChg chg="add del mod ord topLvl">
          <ac:chgData name="it18034400@my.sliit.lk" userId="b5224bbf-3f07-41e9-870f-8428b763ea44" providerId="ADAL" clId="{CEFA3FBA-F3A0-441F-A69F-0C00065DDABF}" dt="2021-03-09T08:05:18.736" v="4515" actId="1076"/>
          <ac:spMkLst>
            <pc:docMk/>
            <pc:sldMk cId="2592494904" sldId="330"/>
            <ac:spMk id="13" creationId="{CEDA5F0C-634A-48F4-B80C-CE4EEA8A4B8A}"/>
          </ac:spMkLst>
        </pc:spChg>
        <pc:spChg chg="add del mod ord topLvl">
          <ac:chgData name="it18034400@my.sliit.lk" userId="b5224bbf-3f07-41e9-870f-8428b763ea44" providerId="ADAL" clId="{CEFA3FBA-F3A0-441F-A69F-0C00065DDABF}" dt="2021-03-09T08:03:23.943" v="4493" actId="478"/>
          <ac:spMkLst>
            <pc:docMk/>
            <pc:sldMk cId="2592494904" sldId="330"/>
            <ac:spMk id="15" creationId="{B5632EB9-A848-4562-8650-1C25624A0E84}"/>
          </ac:spMkLst>
        </pc:spChg>
        <pc:spChg chg="add mod ord topLvl">
          <ac:chgData name="it18034400@my.sliit.lk" userId="b5224bbf-3f07-41e9-870f-8428b763ea44" providerId="ADAL" clId="{CEFA3FBA-F3A0-441F-A69F-0C00065DDABF}" dt="2021-03-09T08:05:16.693" v="4514" actId="1076"/>
          <ac:spMkLst>
            <pc:docMk/>
            <pc:sldMk cId="2592494904" sldId="330"/>
            <ac:spMk id="16" creationId="{E32B83E1-8FD9-4C01-A0B3-E28D3D597D14}"/>
          </ac:spMkLst>
        </pc:spChg>
        <pc:spChg chg="add del mod topLvl">
          <ac:chgData name="it18034400@my.sliit.lk" userId="b5224bbf-3f07-41e9-870f-8428b763ea44" providerId="ADAL" clId="{CEFA3FBA-F3A0-441F-A69F-0C00065DDABF}" dt="2021-03-09T08:04:17.101" v="4502" actId="478"/>
          <ac:spMkLst>
            <pc:docMk/>
            <pc:sldMk cId="2592494904" sldId="330"/>
            <ac:spMk id="17" creationId="{6AE61CC8-2D06-4F9C-9ED1-344B97D8BD87}"/>
          </ac:spMkLst>
        </pc:spChg>
        <pc:spChg chg="add del mod topLvl">
          <ac:chgData name="it18034400@my.sliit.lk" userId="b5224bbf-3f07-41e9-870f-8428b763ea44" providerId="ADAL" clId="{CEFA3FBA-F3A0-441F-A69F-0C00065DDABF}" dt="2021-03-09T02:38:32.738" v="2711" actId="478"/>
          <ac:spMkLst>
            <pc:docMk/>
            <pc:sldMk cId="2592494904" sldId="330"/>
            <ac:spMk id="18" creationId="{2D458277-EE86-4D6B-BECF-280D5CA41A88}"/>
          </ac:spMkLst>
        </pc:spChg>
        <pc:grpChg chg="add del mod">
          <ac:chgData name="it18034400@my.sliit.lk" userId="b5224bbf-3f07-41e9-870f-8428b763ea44" providerId="ADAL" clId="{CEFA3FBA-F3A0-441F-A69F-0C00065DDABF}" dt="2021-03-09T08:03:15.133" v="4491" actId="165"/>
          <ac:grpSpMkLst>
            <pc:docMk/>
            <pc:sldMk cId="2592494904" sldId="330"/>
            <ac:grpSpMk id="3" creationId="{0F122A85-F823-4012-80B7-C407DA8B66CB}"/>
          </ac:grpSpMkLst>
        </pc:grpChg>
        <pc:grpChg chg="add del mod">
          <ac:chgData name="it18034400@my.sliit.lk" userId="b5224bbf-3f07-41e9-870f-8428b763ea44" providerId="ADAL" clId="{CEFA3FBA-F3A0-441F-A69F-0C00065DDABF}" dt="2021-03-09T08:02:31.255" v="4482" actId="165"/>
          <ac:grpSpMkLst>
            <pc:docMk/>
            <pc:sldMk cId="2592494904" sldId="330"/>
            <ac:grpSpMk id="12" creationId="{DE3F4646-6E29-4C02-88DA-C10E466F5F34}"/>
          </ac:grpSpMkLst>
        </pc:grpChg>
        <pc:grpChg chg="add del mod">
          <ac:chgData name="it18034400@my.sliit.lk" userId="b5224bbf-3f07-41e9-870f-8428b763ea44" providerId="ADAL" clId="{CEFA3FBA-F3A0-441F-A69F-0C00065DDABF}" dt="2021-03-09T02:36:59.099" v="2690" actId="165"/>
          <ac:grpSpMkLst>
            <pc:docMk/>
            <pc:sldMk cId="2592494904" sldId="330"/>
            <ac:grpSpMk id="14" creationId="{96404FE5-4BCB-42DB-AB40-1DE9EC4D0B7D}"/>
          </ac:grpSpMkLst>
        </pc:grpChg>
        <pc:grpChg chg="add del mod">
          <ac:chgData name="it18034400@my.sliit.lk" userId="b5224bbf-3f07-41e9-870f-8428b763ea44" providerId="ADAL" clId="{CEFA3FBA-F3A0-441F-A69F-0C00065DDABF}" dt="2021-03-09T02:38:32.738" v="2711" actId="478"/>
          <ac:grpSpMkLst>
            <pc:docMk/>
            <pc:sldMk cId="2592494904" sldId="330"/>
            <ac:grpSpMk id="19" creationId="{4FA329D7-CCA7-475D-80BC-4BAB58611C80}"/>
          </ac:grpSpMkLst>
        </pc:grpChg>
        <pc:grpChg chg="add del mod">
          <ac:chgData name="it18034400@my.sliit.lk" userId="b5224bbf-3f07-41e9-870f-8428b763ea44" providerId="ADAL" clId="{CEFA3FBA-F3A0-441F-A69F-0C00065DDABF}" dt="2021-03-09T08:02:46.313" v="4485" actId="165"/>
          <ac:grpSpMkLst>
            <pc:docMk/>
            <pc:sldMk cId="2592494904" sldId="330"/>
            <ac:grpSpMk id="20" creationId="{BFB7A65E-C9B8-4DFA-BED9-9A11C07EC10F}"/>
          </ac:grpSpMkLst>
        </pc:grpChg>
        <pc:grpChg chg="add del mod">
          <ac:chgData name="it18034400@my.sliit.lk" userId="b5224bbf-3f07-41e9-870f-8428b763ea44" providerId="ADAL" clId="{CEFA3FBA-F3A0-441F-A69F-0C00065DDABF}" dt="2021-03-09T08:04:09.224" v="4500" actId="165"/>
          <ac:grpSpMkLst>
            <pc:docMk/>
            <pc:sldMk cId="2592494904" sldId="330"/>
            <ac:grpSpMk id="21" creationId="{7A6BD72B-9632-4ECD-A070-EE1E31A3D109}"/>
          </ac:grpSpMkLst>
        </pc:grpChg>
      </pc:sldChg>
      <pc:sldChg chg="addSp delSp modSp add mod ord">
        <pc:chgData name="it18034400@my.sliit.lk" userId="b5224bbf-3f07-41e9-870f-8428b763ea44" providerId="ADAL" clId="{CEFA3FBA-F3A0-441F-A69F-0C00065DDABF}" dt="2021-03-09T13:02:29.970" v="4822" actId="20577"/>
        <pc:sldMkLst>
          <pc:docMk/>
          <pc:sldMk cId="2807568408" sldId="331"/>
        </pc:sldMkLst>
        <pc:spChg chg="add del mod">
          <ac:chgData name="it18034400@my.sliit.lk" userId="b5224bbf-3f07-41e9-870f-8428b763ea44" providerId="ADAL" clId="{CEFA3FBA-F3A0-441F-A69F-0C00065DDABF}" dt="2021-03-09T13:02:29.970" v="4822" actId="20577"/>
          <ac:spMkLst>
            <pc:docMk/>
            <pc:sldMk cId="2807568408" sldId="331"/>
            <ac:spMk id="3" creationId="{E2BCB207-7712-0C45-83A2-1E88F41D2C07}"/>
          </ac:spMkLst>
        </pc:spChg>
        <pc:spChg chg="add del mod">
          <ac:chgData name="it18034400@my.sliit.lk" userId="b5224bbf-3f07-41e9-870f-8428b763ea44" providerId="ADAL" clId="{CEFA3FBA-F3A0-441F-A69F-0C00065DDABF}" dt="2021-03-09T03:09:13.844" v="3206" actId="21"/>
          <ac:spMkLst>
            <pc:docMk/>
            <pc:sldMk cId="2807568408" sldId="331"/>
            <ac:spMk id="4" creationId="{295CA6B2-D20E-4626-9E8A-F4A2AF3FC32A}"/>
          </ac:spMkLst>
        </pc:spChg>
        <pc:spChg chg="add del mod">
          <ac:chgData name="it18034400@my.sliit.lk" userId="b5224bbf-3f07-41e9-870f-8428b763ea44" providerId="ADAL" clId="{CEFA3FBA-F3A0-441F-A69F-0C00065DDABF}" dt="2021-03-09T03:09:48.108" v="3216" actId="478"/>
          <ac:spMkLst>
            <pc:docMk/>
            <pc:sldMk cId="2807568408" sldId="331"/>
            <ac:spMk id="9" creationId="{A6B8897E-3B98-4654-9951-4CD3EBACD0C5}"/>
          </ac:spMkLst>
        </pc:spChg>
        <pc:picChg chg="add mod">
          <ac:chgData name="it18034400@my.sliit.lk" userId="b5224bbf-3f07-41e9-870f-8428b763ea44" providerId="ADAL" clId="{CEFA3FBA-F3A0-441F-A69F-0C00065DDABF}" dt="2021-03-09T13:02:23.816" v="4821" actId="1076"/>
          <ac:picMkLst>
            <pc:docMk/>
            <pc:sldMk cId="2807568408" sldId="331"/>
            <ac:picMk id="10" creationId="{6FAC20FC-D7A1-4316-A9A7-75FC40FE1255}"/>
          </ac:picMkLst>
        </pc:picChg>
        <pc:picChg chg="add del mod">
          <ac:chgData name="it18034400@my.sliit.lk" userId="b5224bbf-3f07-41e9-870f-8428b763ea44" providerId="ADAL" clId="{CEFA3FBA-F3A0-441F-A69F-0C00065DDABF}" dt="2021-03-09T03:09:15.860" v="3207"/>
          <ac:picMkLst>
            <pc:docMk/>
            <pc:sldMk cId="2807568408" sldId="331"/>
            <ac:picMk id="1026" creationId="{32717C1D-4CA7-4FE4-8DE2-B6C87E23E11C}"/>
          </ac:picMkLst>
        </pc:picChg>
      </pc:sldChg>
      <pc:sldChg chg="modSp add del mod ord">
        <pc:chgData name="it18034400@my.sliit.lk" userId="b5224bbf-3f07-41e9-870f-8428b763ea44" providerId="ADAL" clId="{CEFA3FBA-F3A0-441F-A69F-0C00065DDABF}" dt="2021-03-09T02:58:23.699" v="2792" actId="47"/>
        <pc:sldMkLst>
          <pc:docMk/>
          <pc:sldMk cId="4263981249" sldId="331"/>
        </pc:sldMkLst>
        <pc:spChg chg="mod">
          <ac:chgData name="it18034400@my.sliit.lk" userId="b5224bbf-3f07-41e9-870f-8428b763ea44" providerId="ADAL" clId="{CEFA3FBA-F3A0-441F-A69F-0C00065DDABF}" dt="2021-03-09T02:54:31.882" v="2769" actId="20577"/>
          <ac:spMkLst>
            <pc:docMk/>
            <pc:sldMk cId="4263981249" sldId="331"/>
            <ac:spMk id="6" creationId="{C1EFE859-8EF5-4215-B7FF-5476AF963335}"/>
          </ac:spMkLst>
        </pc:spChg>
      </pc:sldChg>
      <pc:sldChg chg="addSp delSp modSp add mod modNotesTx">
        <pc:chgData name="it18034400@my.sliit.lk" userId="b5224bbf-3f07-41e9-870f-8428b763ea44" providerId="ADAL" clId="{CEFA3FBA-F3A0-441F-A69F-0C00065DDABF}" dt="2021-03-10T01:17:17.232" v="8176" actId="6549"/>
        <pc:sldMkLst>
          <pc:docMk/>
          <pc:sldMk cId="3423597360" sldId="332"/>
        </pc:sldMkLst>
        <pc:spChg chg="mod">
          <ac:chgData name="it18034400@my.sliit.lk" userId="b5224bbf-3f07-41e9-870f-8428b763ea44" providerId="ADAL" clId="{CEFA3FBA-F3A0-441F-A69F-0C00065DDABF}" dt="2021-03-09T04:03:50.784" v="3505" actId="20577"/>
          <ac:spMkLst>
            <pc:docMk/>
            <pc:sldMk cId="3423597360" sldId="332"/>
            <ac:spMk id="2" creationId="{40E6B476-40B7-CE44-81B3-9AA0D9E7CC05}"/>
          </ac:spMkLst>
        </pc:spChg>
        <pc:spChg chg="add del mod">
          <ac:chgData name="it18034400@my.sliit.lk" userId="b5224bbf-3f07-41e9-870f-8428b763ea44" providerId="ADAL" clId="{CEFA3FBA-F3A0-441F-A69F-0C00065DDABF}" dt="2021-03-09T04:04:34.494" v="3511" actId="47"/>
          <ac:spMkLst>
            <pc:docMk/>
            <pc:sldMk cId="3423597360" sldId="332"/>
            <ac:spMk id="3" creationId="{30224E1C-38E9-474C-9F1A-805D8B6ED8C5}"/>
          </ac:spMkLst>
        </pc:spChg>
        <pc:spChg chg="add mod ord">
          <ac:chgData name="it18034400@my.sliit.lk" userId="b5224bbf-3f07-41e9-870f-8428b763ea44" providerId="ADAL" clId="{CEFA3FBA-F3A0-441F-A69F-0C00065DDABF}" dt="2021-03-09T04:09:40.832" v="3712" actId="1076"/>
          <ac:spMkLst>
            <pc:docMk/>
            <pc:sldMk cId="3423597360" sldId="332"/>
            <ac:spMk id="4" creationId="{C10C5FFF-5119-4642-A00D-5C46E7D7034A}"/>
          </ac:spMkLst>
        </pc:spChg>
        <pc:spChg chg="add mod">
          <ac:chgData name="it18034400@my.sliit.lk" userId="b5224bbf-3f07-41e9-870f-8428b763ea44" providerId="ADAL" clId="{CEFA3FBA-F3A0-441F-A69F-0C00065DDABF}" dt="2021-03-09T04:08:24.223" v="3663" actId="164"/>
          <ac:spMkLst>
            <pc:docMk/>
            <pc:sldMk cId="3423597360" sldId="332"/>
            <ac:spMk id="5" creationId="{7EB9C25E-30A4-4B79-8CF3-AF7A2FF57114}"/>
          </ac:spMkLst>
        </pc:spChg>
        <pc:spChg chg="del">
          <ac:chgData name="it18034400@my.sliit.lk" userId="b5224bbf-3f07-41e9-870f-8428b763ea44" providerId="ADAL" clId="{CEFA3FBA-F3A0-441F-A69F-0C00065DDABF}" dt="2021-03-09T04:03:44.353" v="3491" actId="478"/>
          <ac:spMkLst>
            <pc:docMk/>
            <pc:sldMk cId="3423597360" sldId="332"/>
            <ac:spMk id="21" creationId="{6A067B13-6D58-434A-BE4F-B8BAEBAAFDD7}"/>
          </ac:spMkLst>
        </pc:spChg>
        <pc:spChg chg="add mod">
          <ac:chgData name="it18034400@my.sliit.lk" userId="b5224bbf-3f07-41e9-870f-8428b763ea44" providerId="ADAL" clId="{CEFA3FBA-F3A0-441F-A69F-0C00065DDABF}" dt="2021-03-09T04:24:23.008" v="3873" actId="164"/>
          <ac:spMkLst>
            <pc:docMk/>
            <pc:sldMk cId="3423597360" sldId="332"/>
            <ac:spMk id="22" creationId="{DBD463F9-5910-4838-9FF6-F04DC422C143}"/>
          </ac:spMkLst>
        </pc:spChg>
        <pc:spChg chg="add mod">
          <ac:chgData name="it18034400@my.sliit.lk" userId="b5224bbf-3f07-41e9-870f-8428b763ea44" providerId="ADAL" clId="{CEFA3FBA-F3A0-441F-A69F-0C00065DDABF}" dt="2021-03-09T04:24:23.008" v="3873" actId="164"/>
          <ac:spMkLst>
            <pc:docMk/>
            <pc:sldMk cId="3423597360" sldId="332"/>
            <ac:spMk id="23" creationId="{CD0E76A3-9F4E-465B-91EE-712E4091FC2D}"/>
          </ac:spMkLst>
        </pc:spChg>
        <pc:grpChg chg="add mod">
          <ac:chgData name="it18034400@my.sliit.lk" userId="b5224bbf-3f07-41e9-870f-8428b763ea44" providerId="ADAL" clId="{CEFA3FBA-F3A0-441F-A69F-0C00065DDABF}" dt="2021-03-09T04:08:33.956" v="3666" actId="14100"/>
          <ac:grpSpMkLst>
            <pc:docMk/>
            <pc:sldMk cId="3423597360" sldId="332"/>
            <ac:grpSpMk id="10" creationId="{40BDCCD8-3FB8-4A88-B240-09BBDF62A77D}"/>
          </ac:grpSpMkLst>
        </pc:grpChg>
        <pc:grpChg chg="add mod">
          <ac:chgData name="it18034400@my.sliit.lk" userId="b5224bbf-3f07-41e9-870f-8428b763ea44" providerId="ADAL" clId="{CEFA3FBA-F3A0-441F-A69F-0C00065DDABF}" dt="2021-03-09T04:24:25.469" v="3874" actId="14100"/>
          <ac:grpSpMkLst>
            <pc:docMk/>
            <pc:sldMk cId="3423597360" sldId="332"/>
            <ac:grpSpMk id="12" creationId="{5DD2923B-5A4F-4E13-800A-3E9932E9671F}"/>
          </ac:grpSpMkLst>
        </pc:grpChg>
        <pc:graphicFrameChg chg="del">
          <ac:chgData name="it18034400@my.sliit.lk" userId="b5224bbf-3f07-41e9-870f-8428b763ea44" providerId="ADAL" clId="{CEFA3FBA-F3A0-441F-A69F-0C00065DDABF}" dt="2021-03-09T04:03:39.565" v="3490" actId="478"/>
          <ac:graphicFrameMkLst>
            <pc:docMk/>
            <pc:sldMk cId="3423597360" sldId="332"/>
            <ac:graphicFrameMk id="9" creationId="{B5BD4936-D8C6-451B-8DA6-437E452B3C9F}"/>
          </ac:graphicFrameMkLst>
        </pc:graphicFrameChg>
        <pc:picChg chg="del">
          <ac:chgData name="it18034400@my.sliit.lk" userId="b5224bbf-3f07-41e9-870f-8428b763ea44" providerId="ADAL" clId="{CEFA3FBA-F3A0-441F-A69F-0C00065DDABF}" dt="2021-03-09T04:03:44.353" v="3491" actId="478"/>
          <ac:picMkLst>
            <pc:docMk/>
            <pc:sldMk cId="3423597360" sldId="332"/>
            <ac:picMk id="11" creationId="{0F773073-EFA8-4424-8268-E71B5FAE403D}"/>
          </ac:picMkLst>
        </pc:picChg>
        <pc:picChg chg="del">
          <ac:chgData name="it18034400@my.sliit.lk" userId="b5224bbf-3f07-41e9-870f-8428b763ea44" providerId="ADAL" clId="{CEFA3FBA-F3A0-441F-A69F-0C00065DDABF}" dt="2021-03-09T04:03:44.353" v="3491" actId="478"/>
          <ac:picMkLst>
            <pc:docMk/>
            <pc:sldMk cId="3423597360" sldId="332"/>
            <ac:picMk id="13" creationId="{DE7A9C62-C717-4171-97A0-4AEAE7AE4408}"/>
          </ac:picMkLst>
        </pc:picChg>
        <pc:picChg chg="del">
          <ac:chgData name="it18034400@my.sliit.lk" userId="b5224bbf-3f07-41e9-870f-8428b763ea44" providerId="ADAL" clId="{CEFA3FBA-F3A0-441F-A69F-0C00065DDABF}" dt="2021-03-09T04:03:44.353" v="3491" actId="478"/>
          <ac:picMkLst>
            <pc:docMk/>
            <pc:sldMk cId="3423597360" sldId="332"/>
            <ac:picMk id="14" creationId="{3F31D8FE-E5DC-4277-AE70-1BFBF7C50338}"/>
          </ac:picMkLst>
        </pc:picChg>
        <pc:picChg chg="del">
          <ac:chgData name="it18034400@my.sliit.lk" userId="b5224bbf-3f07-41e9-870f-8428b763ea44" providerId="ADAL" clId="{CEFA3FBA-F3A0-441F-A69F-0C00065DDABF}" dt="2021-03-09T04:03:44.353" v="3491" actId="478"/>
          <ac:picMkLst>
            <pc:docMk/>
            <pc:sldMk cId="3423597360" sldId="332"/>
            <ac:picMk id="15" creationId="{ECB347B4-4891-45CC-A5DD-3CA7DA5FB6C0}"/>
          </ac:picMkLst>
        </pc:picChg>
        <pc:picChg chg="del">
          <ac:chgData name="it18034400@my.sliit.lk" userId="b5224bbf-3f07-41e9-870f-8428b763ea44" providerId="ADAL" clId="{CEFA3FBA-F3A0-441F-A69F-0C00065DDABF}" dt="2021-03-09T04:03:44.353" v="3491" actId="478"/>
          <ac:picMkLst>
            <pc:docMk/>
            <pc:sldMk cId="3423597360" sldId="332"/>
            <ac:picMk id="16" creationId="{7499C2CC-7E2B-4AF5-98E9-FD3E102BE633}"/>
          </ac:picMkLst>
        </pc:picChg>
        <pc:picChg chg="del">
          <ac:chgData name="it18034400@my.sliit.lk" userId="b5224bbf-3f07-41e9-870f-8428b763ea44" providerId="ADAL" clId="{CEFA3FBA-F3A0-441F-A69F-0C00065DDABF}" dt="2021-03-09T04:03:44.353" v="3491" actId="478"/>
          <ac:picMkLst>
            <pc:docMk/>
            <pc:sldMk cId="3423597360" sldId="332"/>
            <ac:picMk id="17" creationId="{19E878A5-E916-46EA-9A38-362B4F5A265F}"/>
          </ac:picMkLst>
        </pc:picChg>
        <pc:picChg chg="del">
          <ac:chgData name="it18034400@my.sliit.lk" userId="b5224bbf-3f07-41e9-870f-8428b763ea44" providerId="ADAL" clId="{CEFA3FBA-F3A0-441F-A69F-0C00065DDABF}" dt="2021-03-09T04:03:44.353" v="3491" actId="478"/>
          <ac:picMkLst>
            <pc:docMk/>
            <pc:sldMk cId="3423597360" sldId="332"/>
            <ac:picMk id="18" creationId="{E619A63E-A19E-47A2-9818-62B1BB477B25}"/>
          </ac:picMkLst>
        </pc:picChg>
        <pc:picChg chg="del">
          <ac:chgData name="it18034400@my.sliit.lk" userId="b5224bbf-3f07-41e9-870f-8428b763ea44" providerId="ADAL" clId="{CEFA3FBA-F3A0-441F-A69F-0C00065DDABF}" dt="2021-03-09T04:03:44.353" v="3491" actId="478"/>
          <ac:picMkLst>
            <pc:docMk/>
            <pc:sldMk cId="3423597360" sldId="332"/>
            <ac:picMk id="19" creationId="{92BF92B0-0738-491D-8C1D-8F446FC209EF}"/>
          </ac:picMkLst>
        </pc:picChg>
        <pc:picChg chg="del">
          <ac:chgData name="it18034400@my.sliit.lk" userId="b5224bbf-3f07-41e9-870f-8428b763ea44" providerId="ADAL" clId="{CEFA3FBA-F3A0-441F-A69F-0C00065DDABF}" dt="2021-03-09T04:03:44.353" v="3491" actId="478"/>
          <ac:picMkLst>
            <pc:docMk/>
            <pc:sldMk cId="3423597360" sldId="332"/>
            <ac:picMk id="20" creationId="{6539B2E8-DB59-4808-812C-F8B94D078013}"/>
          </ac:picMkLst>
        </pc:picChg>
      </pc:sldChg>
      <pc:sldChg chg="addSp delSp modSp add mod ord">
        <pc:chgData name="it18034400@my.sliit.lk" userId="b5224bbf-3f07-41e9-870f-8428b763ea44" providerId="ADAL" clId="{CEFA3FBA-F3A0-441F-A69F-0C00065DDABF}" dt="2021-03-09T08:26:01.216" v="4585" actId="5793"/>
        <pc:sldMkLst>
          <pc:docMk/>
          <pc:sldMk cId="759000074" sldId="333"/>
        </pc:sldMkLst>
        <pc:spChg chg="mod">
          <ac:chgData name="it18034400@my.sliit.lk" userId="b5224bbf-3f07-41e9-870f-8428b763ea44" providerId="ADAL" clId="{CEFA3FBA-F3A0-441F-A69F-0C00065DDABF}" dt="2021-03-09T06:44:28.453" v="4067" actId="20577"/>
          <ac:spMkLst>
            <pc:docMk/>
            <pc:sldMk cId="759000074" sldId="333"/>
            <ac:spMk id="2" creationId="{40E6B476-40B7-CE44-81B3-9AA0D9E7CC05}"/>
          </ac:spMkLst>
        </pc:spChg>
        <pc:spChg chg="del">
          <ac:chgData name="it18034400@my.sliit.lk" userId="b5224bbf-3f07-41e9-870f-8428b763ea44" providerId="ADAL" clId="{CEFA3FBA-F3A0-441F-A69F-0C00065DDABF}" dt="2021-03-09T06:08:49.256" v="3935" actId="478"/>
          <ac:spMkLst>
            <pc:docMk/>
            <pc:sldMk cId="759000074" sldId="333"/>
            <ac:spMk id="4" creationId="{05ADC622-8159-204C-A9A2-106C76B94969}"/>
          </ac:spMkLst>
        </pc:spChg>
        <pc:spChg chg="del mod">
          <ac:chgData name="it18034400@my.sliit.lk" userId="b5224bbf-3f07-41e9-870f-8428b763ea44" providerId="ADAL" clId="{CEFA3FBA-F3A0-441F-A69F-0C00065DDABF}" dt="2021-03-09T06:06:51.463" v="3926" actId="478"/>
          <ac:spMkLst>
            <pc:docMk/>
            <pc:sldMk cId="759000074" sldId="333"/>
            <ac:spMk id="5" creationId="{6D285340-F33F-9042-B595-FF7217A658B8}"/>
          </ac:spMkLst>
        </pc:spChg>
        <pc:spChg chg="del">
          <ac:chgData name="it18034400@my.sliit.lk" userId="b5224bbf-3f07-41e9-870f-8428b763ea44" providerId="ADAL" clId="{CEFA3FBA-F3A0-441F-A69F-0C00065DDABF}" dt="2021-03-09T06:08:50.839" v="3936" actId="478"/>
          <ac:spMkLst>
            <pc:docMk/>
            <pc:sldMk cId="759000074" sldId="333"/>
            <ac:spMk id="6" creationId="{2B397A7A-C8A2-F04C-AC90-C30B8893978A}"/>
          </ac:spMkLst>
        </pc:spChg>
        <pc:spChg chg="mod">
          <ac:chgData name="it18034400@my.sliit.lk" userId="b5224bbf-3f07-41e9-870f-8428b763ea44" providerId="ADAL" clId="{CEFA3FBA-F3A0-441F-A69F-0C00065DDABF}" dt="2021-03-09T06:09:31.587" v="3943" actId="14100"/>
          <ac:spMkLst>
            <pc:docMk/>
            <pc:sldMk cId="759000074" sldId="333"/>
            <ac:spMk id="7" creationId="{BB77ADFE-1EF3-E64C-9A19-86BFB0A558D3}"/>
          </ac:spMkLst>
        </pc:spChg>
        <pc:spChg chg="mod">
          <ac:chgData name="it18034400@my.sliit.lk" userId="b5224bbf-3f07-41e9-870f-8428b763ea44" providerId="ADAL" clId="{CEFA3FBA-F3A0-441F-A69F-0C00065DDABF}" dt="2021-03-09T08:26:01.216" v="4585" actId="5793"/>
          <ac:spMkLst>
            <pc:docMk/>
            <pc:sldMk cId="759000074" sldId="333"/>
            <ac:spMk id="8" creationId="{9386EECD-C468-D042-A93B-FF1B6B857D07}"/>
          </ac:spMkLst>
        </pc:spChg>
        <pc:spChg chg="mod">
          <ac:chgData name="it18034400@my.sliit.lk" userId="b5224bbf-3f07-41e9-870f-8428b763ea44" providerId="ADAL" clId="{CEFA3FBA-F3A0-441F-A69F-0C00065DDABF}" dt="2021-03-09T06:01:52.087" v="3912" actId="1076"/>
          <ac:spMkLst>
            <pc:docMk/>
            <pc:sldMk cId="759000074" sldId="333"/>
            <ac:spMk id="11" creationId="{C4F19338-D69A-4DC2-A2BB-CA6C43634C18}"/>
          </ac:spMkLst>
        </pc:spChg>
        <pc:spChg chg="mod">
          <ac:chgData name="it18034400@my.sliit.lk" userId="b5224bbf-3f07-41e9-870f-8428b763ea44" providerId="ADAL" clId="{CEFA3FBA-F3A0-441F-A69F-0C00065DDABF}" dt="2021-03-09T06:09:19.122" v="3940" actId="1076"/>
          <ac:spMkLst>
            <pc:docMk/>
            <pc:sldMk cId="759000074" sldId="333"/>
            <ac:spMk id="14" creationId="{DF9529DE-20FD-4667-A026-2D5702CFCE8F}"/>
          </ac:spMkLst>
        </pc:spChg>
        <pc:spChg chg="add mod">
          <ac:chgData name="it18034400@my.sliit.lk" userId="b5224bbf-3f07-41e9-870f-8428b763ea44" providerId="ADAL" clId="{CEFA3FBA-F3A0-441F-A69F-0C00065DDABF}" dt="2021-03-09T07:23:55.133" v="4281" actId="255"/>
          <ac:spMkLst>
            <pc:docMk/>
            <pc:sldMk cId="759000074" sldId="333"/>
            <ac:spMk id="15" creationId="{39A22194-0304-497E-959D-C6A2B22DBA63}"/>
          </ac:spMkLst>
        </pc:spChg>
        <pc:grpChg chg="del mod">
          <ac:chgData name="it18034400@my.sliit.lk" userId="b5224bbf-3f07-41e9-870f-8428b763ea44" providerId="ADAL" clId="{CEFA3FBA-F3A0-441F-A69F-0C00065DDABF}" dt="2021-03-09T06:08:58.287" v="3937" actId="478"/>
          <ac:grpSpMkLst>
            <pc:docMk/>
            <pc:sldMk cId="759000074" sldId="333"/>
            <ac:grpSpMk id="9" creationId="{70BE9436-4FF6-45D3-887F-5D9CE2C92BDF}"/>
          </ac:grpSpMkLst>
        </pc:grpChg>
        <pc:grpChg chg="add mod">
          <ac:chgData name="it18034400@my.sliit.lk" userId="b5224bbf-3f07-41e9-870f-8428b763ea44" providerId="ADAL" clId="{CEFA3FBA-F3A0-441F-A69F-0C00065DDABF}" dt="2021-03-09T06:09:10.836" v="3939" actId="1076"/>
          <ac:grpSpMkLst>
            <pc:docMk/>
            <pc:sldMk cId="759000074" sldId="333"/>
            <ac:grpSpMk id="12" creationId="{C3C3BC5A-8FDC-463E-8EF1-D25EF29C0D3A}"/>
          </ac:grpSpMkLst>
        </pc:grpChg>
        <pc:picChg chg="mod">
          <ac:chgData name="it18034400@my.sliit.lk" userId="b5224bbf-3f07-41e9-870f-8428b763ea44" providerId="ADAL" clId="{CEFA3FBA-F3A0-441F-A69F-0C00065DDABF}" dt="2021-03-09T06:09:05.127" v="3938"/>
          <ac:picMkLst>
            <pc:docMk/>
            <pc:sldMk cId="759000074" sldId="333"/>
            <ac:picMk id="13" creationId="{98DE5E53-9C7E-4951-AA0D-A8012018AD4E}"/>
          </ac:picMkLst>
        </pc:picChg>
      </pc:sldChg>
      <pc:sldChg chg="modSp del mod modNotesTx">
        <pc:chgData name="it18034400@my.sliit.lk" userId="b5224bbf-3f07-41e9-870f-8428b763ea44" providerId="ADAL" clId="{CEFA3FBA-F3A0-441F-A69F-0C00065DDABF}" dt="2021-03-10T01:10:20.947" v="8076" actId="47"/>
        <pc:sldMkLst>
          <pc:docMk/>
          <pc:sldMk cId="263172672" sldId="337"/>
        </pc:sldMkLst>
        <pc:graphicFrameChg chg="mod">
          <ac:chgData name="it18034400@my.sliit.lk" userId="b5224bbf-3f07-41e9-870f-8428b763ea44" providerId="ADAL" clId="{CEFA3FBA-F3A0-441F-A69F-0C00065DDABF}" dt="2021-03-10T01:09:43.509" v="8002" actId="1076"/>
          <ac:graphicFrameMkLst>
            <pc:docMk/>
            <pc:sldMk cId="263172672" sldId="337"/>
            <ac:graphicFrameMk id="4" creationId="{350F3691-A0FC-47B4-B4C5-F8311A8F9902}"/>
          </ac:graphicFrameMkLst>
        </pc:graphicFrameChg>
      </pc:sldChg>
      <pc:sldChg chg="modSp add mod ord">
        <pc:chgData name="it18034400@my.sliit.lk" userId="b5224bbf-3f07-41e9-870f-8428b763ea44" providerId="ADAL" clId="{CEFA3FBA-F3A0-441F-A69F-0C00065DDABF}" dt="2021-03-09T07:31:39.071" v="4376" actId="20577"/>
        <pc:sldMkLst>
          <pc:docMk/>
          <pc:sldMk cId="1017388294" sldId="346"/>
        </pc:sldMkLst>
        <pc:spChg chg="mod">
          <ac:chgData name="it18034400@my.sliit.lk" userId="b5224bbf-3f07-41e9-870f-8428b763ea44" providerId="ADAL" clId="{CEFA3FBA-F3A0-441F-A69F-0C00065DDABF}" dt="2021-03-09T07:31:39.071" v="4376" actId="20577"/>
          <ac:spMkLst>
            <pc:docMk/>
            <pc:sldMk cId="1017388294" sldId="346"/>
            <ac:spMk id="5" creationId="{E68AF7A0-9D54-4BFA-BD7D-7EB6A0C0FDB3}"/>
          </ac:spMkLst>
        </pc:spChg>
      </pc:sldChg>
      <pc:sldChg chg="modSp mod">
        <pc:chgData name="it18034400@my.sliit.lk" userId="b5224bbf-3f07-41e9-870f-8428b763ea44" providerId="ADAL" clId="{CEFA3FBA-F3A0-441F-A69F-0C00065DDABF}" dt="2021-03-09T07:31:43.910" v="4384" actId="20577"/>
        <pc:sldMkLst>
          <pc:docMk/>
          <pc:sldMk cId="1017388294" sldId="347"/>
        </pc:sldMkLst>
        <pc:spChg chg="mod">
          <ac:chgData name="it18034400@my.sliit.lk" userId="b5224bbf-3f07-41e9-870f-8428b763ea44" providerId="ADAL" clId="{CEFA3FBA-F3A0-441F-A69F-0C00065DDABF}" dt="2021-03-09T07:31:43.910" v="4384" actId="20577"/>
          <ac:spMkLst>
            <pc:docMk/>
            <pc:sldMk cId="1017388294" sldId="347"/>
            <ac:spMk id="5" creationId="{E68AF7A0-9D54-4BFA-BD7D-7EB6A0C0FDB3}"/>
          </ac:spMkLst>
        </pc:spChg>
      </pc:sldChg>
      <pc:sldChg chg="addSp delSp modSp add mod ord modNotesTx">
        <pc:chgData name="it18034400@my.sliit.lk" userId="b5224bbf-3f07-41e9-870f-8428b763ea44" providerId="ADAL" clId="{CEFA3FBA-F3A0-441F-A69F-0C00065DDABF}" dt="2021-03-10T07:40:29.958" v="9667" actId="1076"/>
        <pc:sldMkLst>
          <pc:docMk/>
          <pc:sldMk cId="3467470777" sldId="348"/>
        </pc:sldMkLst>
        <pc:spChg chg="del">
          <ac:chgData name="it18034400@my.sliit.lk" userId="b5224bbf-3f07-41e9-870f-8428b763ea44" providerId="ADAL" clId="{CEFA3FBA-F3A0-441F-A69F-0C00065DDABF}" dt="2021-03-09T13:33:15.431" v="5484" actId="478"/>
          <ac:spMkLst>
            <pc:docMk/>
            <pc:sldMk cId="3467470777" sldId="348"/>
            <ac:spMk id="2" creationId="{40E6B476-40B7-CE44-81B3-9AA0D9E7CC05}"/>
          </ac:spMkLst>
        </pc:spChg>
        <pc:spChg chg="del">
          <ac:chgData name="it18034400@my.sliit.lk" userId="b5224bbf-3f07-41e9-870f-8428b763ea44" providerId="ADAL" clId="{CEFA3FBA-F3A0-441F-A69F-0C00065DDABF}" dt="2021-03-09T09:02:07.754" v="4587" actId="478"/>
          <ac:spMkLst>
            <pc:docMk/>
            <pc:sldMk cId="3467470777" sldId="348"/>
            <ac:spMk id="3" creationId="{E2BCB207-7712-0C45-83A2-1E88F41D2C07}"/>
          </ac:spMkLst>
        </pc:spChg>
        <pc:spChg chg="mod">
          <ac:chgData name="it18034400@my.sliit.lk" userId="b5224bbf-3f07-41e9-870f-8428b763ea44" providerId="ADAL" clId="{CEFA3FBA-F3A0-441F-A69F-0C00065DDABF}" dt="2021-03-09T07:33:24.043" v="4437" actId="20577"/>
          <ac:spMkLst>
            <pc:docMk/>
            <pc:sldMk cId="3467470777" sldId="348"/>
            <ac:spMk id="6" creationId="{1A065679-B895-4812-8CDE-9A1CBAC4BA8B}"/>
          </ac:spMkLst>
        </pc:spChg>
        <pc:spChg chg="add del mod">
          <ac:chgData name="it18034400@my.sliit.lk" userId="b5224bbf-3f07-41e9-870f-8428b763ea44" providerId="ADAL" clId="{CEFA3FBA-F3A0-441F-A69F-0C00065DDABF}" dt="2021-03-09T13:33:18.363" v="5485" actId="478"/>
          <ac:spMkLst>
            <pc:docMk/>
            <pc:sldMk cId="3467470777" sldId="348"/>
            <ac:spMk id="11" creationId="{5265542F-E769-4162-8DB9-78EF2783AF65}"/>
          </ac:spMkLst>
        </pc:spChg>
        <pc:graphicFrameChg chg="add del mod modGraphic">
          <ac:chgData name="it18034400@my.sliit.lk" userId="b5224bbf-3f07-41e9-870f-8428b763ea44" providerId="ADAL" clId="{CEFA3FBA-F3A0-441F-A69F-0C00065DDABF}" dt="2021-03-09T09:30:43.218" v="4679" actId="478"/>
          <ac:graphicFrameMkLst>
            <pc:docMk/>
            <pc:sldMk cId="3467470777" sldId="348"/>
            <ac:graphicFrameMk id="7" creationId="{70648AC7-E91B-437B-83A0-5E59818C9407}"/>
          </ac:graphicFrameMkLst>
        </pc:graphicFrameChg>
        <pc:graphicFrameChg chg="add del mod modGraphic">
          <ac:chgData name="it18034400@my.sliit.lk" userId="b5224bbf-3f07-41e9-870f-8428b763ea44" providerId="ADAL" clId="{CEFA3FBA-F3A0-441F-A69F-0C00065DDABF}" dt="2021-03-09T09:31:03.133" v="4683" actId="478"/>
          <ac:graphicFrameMkLst>
            <pc:docMk/>
            <pc:sldMk cId="3467470777" sldId="348"/>
            <ac:graphicFrameMk id="8" creationId="{06099C70-9818-4675-8855-C1254DFCEB93}"/>
          </ac:graphicFrameMkLst>
        </pc:graphicFrameChg>
        <pc:graphicFrameChg chg="add mod modGraphic">
          <ac:chgData name="it18034400@my.sliit.lk" userId="b5224bbf-3f07-41e9-870f-8428b763ea44" providerId="ADAL" clId="{CEFA3FBA-F3A0-441F-A69F-0C00065DDABF}" dt="2021-03-10T07:40:29.958" v="9667" actId="1076"/>
          <ac:graphicFrameMkLst>
            <pc:docMk/>
            <pc:sldMk cId="3467470777" sldId="348"/>
            <ac:graphicFrameMk id="9" creationId="{889302F6-C489-476E-A0D1-C2C625AB7BCE}"/>
          </ac:graphicFrameMkLst>
        </pc:graphicFrameChg>
      </pc:sldChg>
      <pc:sldChg chg="addSp delSp modSp add mod ord">
        <pc:chgData name="it18034400@my.sliit.lk" userId="b5224bbf-3f07-41e9-870f-8428b763ea44" providerId="ADAL" clId="{CEFA3FBA-F3A0-441F-A69F-0C00065DDABF}" dt="2021-03-09T07:53:46.315" v="4480" actId="1076"/>
        <pc:sldMkLst>
          <pc:docMk/>
          <pc:sldMk cId="2578450627" sldId="350"/>
        </pc:sldMkLst>
        <pc:spChg chg="mod">
          <ac:chgData name="it18034400@my.sliit.lk" userId="b5224bbf-3f07-41e9-870f-8428b763ea44" providerId="ADAL" clId="{CEFA3FBA-F3A0-441F-A69F-0C00065DDABF}" dt="2021-03-09T07:51:00.633" v="4470" actId="20577"/>
          <ac:spMkLst>
            <pc:docMk/>
            <pc:sldMk cId="2578450627" sldId="350"/>
            <ac:spMk id="12" creationId="{8D82797E-CD3A-4F59-B195-D378AEC920A1}"/>
          </ac:spMkLst>
        </pc:spChg>
        <pc:picChg chg="add mod">
          <ac:chgData name="it18034400@my.sliit.lk" userId="b5224bbf-3f07-41e9-870f-8428b763ea44" providerId="ADAL" clId="{CEFA3FBA-F3A0-441F-A69F-0C00065DDABF}" dt="2021-03-09T07:53:06.309" v="4475" actId="1076"/>
          <ac:picMkLst>
            <pc:docMk/>
            <pc:sldMk cId="2578450627" sldId="350"/>
            <ac:picMk id="3" creationId="{1AE4CB82-FBFC-4302-A6E6-955EF1E38F04}"/>
          </ac:picMkLst>
        </pc:picChg>
        <pc:picChg chg="del">
          <ac:chgData name="it18034400@my.sliit.lk" userId="b5224bbf-3f07-41e9-870f-8428b763ea44" providerId="ADAL" clId="{CEFA3FBA-F3A0-441F-A69F-0C00065DDABF}" dt="2021-03-09T07:52:52.811" v="4471" actId="478"/>
          <ac:picMkLst>
            <pc:docMk/>
            <pc:sldMk cId="2578450627" sldId="350"/>
            <ac:picMk id="1026" creationId="{5EFE77C9-6324-8E4A-8F3F-B92CC25E65F4}"/>
          </ac:picMkLst>
        </pc:picChg>
        <pc:picChg chg="del">
          <ac:chgData name="it18034400@my.sliit.lk" userId="b5224bbf-3f07-41e9-870f-8428b763ea44" providerId="ADAL" clId="{CEFA3FBA-F3A0-441F-A69F-0C00065DDABF}" dt="2021-03-09T07:53:23.173" v="4476" actId="478"/>
          <ac:picMkLst>
            <pc:docMk/>
            <pc:sldMk cId="2578450627" sldId="350"/>
            <ac:picMk id="1028" creationId="{199454D9-76AD-784F-9AA3-C95071952AC8}"/>
          </ac:picMkLst>
        </pc:picChg>
        <pc:picChg chg="mod">
          <ac:chgData name="it18034400@my.sliit.lk" userId="b5224bbf-3f07-41e9-870f-8428b763ea44" providerId="ADAL" clId="{CEFA3FBA-F3A0-441F-A69F-0C00065DDABF}" dt="2021-03-09T07:53:46.315" v="4480" actId="1076"/>
          <ac:picMkLst>
            <pc:docMk/>
            <pc:sldMk cId="2578450627" sldId="350"/>
            <ac:picMk id="1032" creationId="{632C7BA5-F172-4043-8BAC-6A19B9790A5D}"/>
          </ac:picMkLst>
        </pc:picChg>
        <pc:picChg chg="mod">
          <ac:chgData name="it18034400@my.sliit.lk" userId="b5224bbf-3f07-41e9-870f-8428b763ea44" providerId="ADAL" clId="{CEFA3FBA-F3A0-441F-A69F-0C00065DDABF}" dt="2021-03-09T07:53:37.839" v="4478" actId="1076"/>
          <ac:picMkLst>
            <pc:docMk/>
            <pc:sldMk cId="2578450627" sldId="350"/>
            <ac:picMk id="1034" creationId="{60C5C182-CF6F-5147-8D14-9448A942369F}"/>
          </ac:picMkLst>
        </pc:picChg>
        <pc:picChg chg="mod">
          <ac:chgData name="it18034400@my.sliit.lk" userId="b5224bbf-3f07-41e9-870f-8428b763ea44" providerId="ADAL" clId="{CEFA3FBA-F3A0-441F-A69F-0C00065DDABF}" dt="2021-03-09T07:53:41.761" v="4479" actId="1076"/>
          <ac:picMkLst>
            <pc:docMk/>
            <pc:sldMk cId="2578450627" sldId="350"/>
            <ac:picMk id="1036" creationId="{03DE45AE-DA50-E447-A0A2-8027B7E74E95}"/>
          </ac:picMkLst>
        </pc:picChg>
      </pc:sldChg>
      <pc:sldChg chg="add del">
        <pc:chgData name="it18034400@my.sliit.lk" userId="b5224bbf-3f07-41e9-870f-8428b763ea44" providerId="ADAL" clId="{CEFA3FBA-F3A0-441F-A69F-0C00065DDABF}" dt="2021-03-09T16:54:27.363" v="7833" actId="47"/>
        <pc:sldMkLst>
          <pc:docMk/>
          <pc:sldMk cId="513681888" sldId="355"/>
        </pc:sldMkLst>
      </pc:sldChg>
      <pc:sldChg chg="modSp mod">
        <pc:chgData name="it18034400@my.sliit.lk" userId="b5224bbf-3f07-41e9-870f-8428b763ea44" providerId="ADAL" clId="{CEFA3FBA-F3A0-441F-A69F-0C00065DDABF}" dt="2021-03-09T12:59:43.665" v="4710" actId="20577"/>
        <pc:sldMkLst>
          <pc:docMk/>
          <pc:sldMk cId="3755934048" sldId="359"/>
        </pc:sldMkLst>
        <pc:spChg chg="mod">
          <ac:chgData name="it18034400@my.sliit.lk" userId="b5224bbf-3f07-41e9-870f-8428b763ea44" providerId="ADAL" clId="{CEFA3FBA-F3A0-441F-A69F-0C00065DDABF}" dt="2021-03-09T12:59:43.665" v="4710" actId="20577"/>
          <ac:spMkLst>
            <pc:docMk/>
            <pc:sldMk cId="3755934048" sldId="359"/>
            <ac:spMk id="2" creationId="{40E6B476-40B7-CE44-81B3-9AA0D9E7CC05}"/>
          </ac:spMkLst>
        </pc:spChg>
      </pc:sldChg>
      <pc:sldChg chg="modSp add mod">
        <pc:chgData name="it18034400@my.sliit.lk" userId="b5224bbf-3f07-41e9-870f-8428b763ea44" providerId="ADAL" clId="{CEFA3FBA-F3A0-441F-A69F-0C00065DDABF}" dt="2021-03-10T08:04:56.993" v="9683" actId="20577"/>
        <pc:sldMkLst>
          <pc:docMk/>
          <pc:sldMk cId="3287009595" sldId="370"/>
        </pc:sldMkLst>
        <pc:spChg chg="mod">
          <ac:chgData name="it18034400@my.sliit.lk" userId="b5224bbf-3f07-41e9-870f-8428b763ea44" providerId="ADAL" clId="{CEFA3FBA-F3A0-441F-A69F-0C00065DDABF}" dt="2021-03-10T08:04:56.993" v="9683" actId="20577"/>
          <ac:spMkLst>
            <pc:docMk/>
            <pc:sldMk cId="3287009595" sldId="370"/>
            <ac:spMk id="3504" creationId="{00000000-0000-0000-0000-000000000000}"/>
          </ac:spMkLst>
        </pc:spChg>
      </pc:sldChg>
      <pc:sldChg chg="addSp delSp modSp add mod ord">
        <pc:chgData name="it18034400@my.sliit.lk" userId="b5224bbf-3f07-41e9-870f-8428b763ea44" providerId="ADAL" clId="{CEFA3FBA-F3A0-441F-A69F-0C00065DDABF}" dt="2021-03-09T16:12:12.451" v="6969"/>
        <pc:sldMkLst>
          <pc:docMk/>
          <pc:sldMk cId="304476092" sldId="371"/>
        </pc:sldMkLst>
        <pc:spChg chg="del">
          <ac:chgData name="it18034400@my.sliit.lk" userId="b5224bbf-3f07-41e9-870f-8428b763ea44" providerId="ADAL" clId="{CEFA3FBA-F3A0-441F-A69F-0C00065DDABF}" dt="2021-03-09T15:31:45.892" v="6065" actId="478"/>
          <ac:spMkLst>
            <pc:docMk/>
            <pc:sldMk cId="304476092" sldId="371"/>
            <ac:spMk id="2" creationId="{40E6B476-40B7-CE44-81B3-9AA0D9E7CC05}"/>
          </ac:spMkLst>
        </pc:spChg>
        <pc:spChg chg="del mod">
          <ac:chgData name="it18034400@my.sliit.lk" userId="b5224bbf-3f07-41e9-870f-8428b763ea44" providerId="ADAL" clId="{CEFA3FBA-F3A0-441F-A69F-0C00065DDABF}" dt="2021-03-09T15:32:48.959" v="6126" actId="478"/>
          <ac:spMkLst>
            <pc:docMk/>
            <pc:sldMk cId="304476092" sldId="371"/>
            <ac:spMk id="3" creationId="{E2BCB207-7712-0C45-83A2-1E88F41D2C07}"/>
          </ac:spMkLst>
        </pc:spChg>
        <pc:spChg chg="add mod">
          <ac:chgData name="it18034400@my.sliit.lk" userId="b5224bbf-3f07-41e9-870f-8428b763ea44" providerId="ADAL" clId="{CEFA3FBA-F3A0-441F-A69F-0C00065DDABF}" dt="2021-03-09T15:33:06.265" v="6129" actId="1076"/>
          <ac:spMkLst>
            <pc:docMk/>
            <pc:sldMk cId="304476092" sldId="371"/>
            <ac:spMk id="8" creationId="{B0C66D2D-9B13-4A52-88CB-47A887FA6D64}"/>
          </ac:spMkLst>
        </pc:spChg>
        <pc:spChg chg="add del mod">
          <ac:chgData name="it18034400@my.sliit.lk" userId="b5224bbf-3f07-41e9-870f-8428b763ea44" providerId="ADAL" clId="{CEFA3FBA-F3A0-441F-A69F-0C00065DDABF}" dt="2021-03-09T15:36:21.969" v="6181" actId="11529"/>
          <ac:spMkLst>
            <pc:docMk/>
            <pc:sldMk cId="304476092" sldId="371"/>
            <ac:spMk id="13" creationId="{AAAD86F4-AAF9-4710-82D3-18778D107898}"/>
          </ac:spMkLst>
        </pc:spChg>
        <pc:spChg chg="mod">
          <ac:chgData name="it18034400@my.sliit.lk" userId="b5224bbf-3f07-41e9-870f-8428b763ea44" providerId="ADAL" clId="{CEFA3FBA-F3A0-441F-A69F-0C00065DDABF}" dt="2021-03-09T15:36:34.702" v="6184" actId="18245"/>
          <ac:spMkLst>
            <pc:docMk/>
            <pc:sldMk cId="304476092" sldId="371"/>
            <ac:spMk id="15" creationId="{514DDE9D-3ABC-4EED-955B-10A81F7E7B02}"/>
          </ac:spMkLst>
        </pc:spChg>
        <pc:spChg chg="mod">
          <ac:chgData name="it18034400@my.sliit.lk" userId="b5224bbf-3f07-41e9-870f-8428b763ea44" providerId="ADAL" clId="{CEFA3FBA-F3A0-441F-A69F-0C00065DDABF}" dt="2021-03-09T15:36:34.702" v="6184" actId="18245"/>
          <ac:spMkLst>
            <pc:docMk/>
            <pc:sldMk cId="304476092" sldId="371"/>
            <ac:spMk id="16" creationId="{E034C676-E4BE-4C08-A5F5-A5875ED2ADCD}"/>
          </ac:spMkLst>
        </pc:spChg>
        <pc:spChg chg="mod">
          <ac:chgData name="it18034400@my.sliit.lk" userId="b5224bbf-3f07-41e9-870f-8428b763ea44" providerId="ADAL" clId="{CEFA3FBA-F3A0-441F-A69F-0C00065DDABF}" dt="2021-03-09T15:36:34.702" v="6184" actId="18245"/>
          <ac:spMkLst>
            <pc:docMk/>
            <pc:sldMk cId="304476092" sldId="371"/>
            <ac:spMk id="17" creationId="{03AE240C-F875-4230-9211-28342671FEE0}"/>
          </ac:spMkLst>
        </pc:spChg>
        <pc:spChg chg="mod">
          <ac:chgData name="it18034400@my.sliit.lk" userId="b5224bbf-3f07-41e9-870f-8428b763ea44" providerId="ADAL" clId="{CEFA3FBA-F3A0-441F-A69F-0C00065DDABF}" dt="2021-03-09T15:36:34.702" v="6184" actId="18245"/>
          <ac:spMkLst>
            <pc:docMk/>
            <pc:sldMk cId="304476092" sldId="371"/>
            <ac:spMk id="18" creationId="{6C9C3D82-A704-47EC-BBE0-46C550716AC9}"/>
          </ac:spMkLst>
        </pc:spChg>
        <pc:spChg chg="mod">
          <ac:chgData name="it18034400@my.sliit.lk" userId="b5224bbf-3f07-41e9-870f-8428b763ea44" providerId="ADAL" clId="{CEFA3FBA-F3A0-441F-A69F-0C00065DDABF}" dt="2021-03-09T15:36:34.702" v="6184" actId="18245"/>
          <ac:spMkLst>
            <pc:docMk/>
            <pc:sldMk cId="304476092" sldId="371"/>
            <ac:spMk id="19" creationId="{08FD5CE4-C398-4CF8-90E7-3E8483524B80}"/>
          </ac:spMkLst>
        </pc:spChg>
        <pc:spChg chg="mod">
          <ac:chgData name="it18034400@my.sliit.lk" userId="b5224bbf-3f07-41e9-870f-8428b763ea44" providerId="ADAL" clId="{CEFA3FBA-F3A0-441F-A69F-0C00065DDABF}" dt="2021-03-09T15:36:34.702" v="6184" actId="18245"/>
          <ac:spMkLst>
            <pc:docMk/>
            <pc:sldMk cId="304476092" sldId="371"/>
            <ac:spMk id="20" creationId="{296FD85C-9267-4632-BFE3-7254D73F5194}"/>
          </ac:spMkLst>
        </pc:spChg>
        <pc:spChg chg="mod">
          <ac:chgData name="it18034400@my.sliit.lk" userId="b5224bbf-3f07-41e9-870f-8428b763ea44" providerId="ADAL" clId="{CEFA3FBA-F3A0-441F-A69F-0C00065DDABF}" dt="2021-03-09T15:36:32.479" v="6183" actId="18245"/>
          <ac:spMkLst>
            <pc:docMk/>
            <pc:sldMk cId="304476092" sldId="371"/>
            <ac:spMk id="21" creationId="{F6BFE265-9804-4C2E-AE5D-F029FCBB087D}"/>
          </ac:spMkLst>
        </pc:spChg>
        <pc:grpChg chg="mod">
          <ac:chgData name="it18034400@my.sliit.lk" userId="b5224bbf-3f07-41e9-870f-8428b763ea44" providerId="ADAL" clId="{CEFA3FBA-F3A0-441F-A69F-0C00065DDABF}" dt="2021-03-09T15:36:34.702" v="6184" actId="18245"/>
          <ac:grpSpMkLst>
            <pc:docMk/>
            <pc:sldMk cId="304476092" sldId="371"/>
            <ac:grpSpMk id="14" creationId="{4336DA38-A566-4303-BD14-C9AF6CD27527}"/>
          </ac:grpSpMkLst>
        </pc:grpChg>
        <pc:graphicFrameChg chg="add del mod">
          <ac:chgData name="it18034400@my.sliit.lk" userId="b5224bbf-3f07-41e9-870f-8428b763ea44" providerId="ADAL" clId="{CEFA3FBA-F3A0-441F-A69F-0C00065DDABF}" dt="2021-03-09T16:12:12.451" v="6969"/>
          <ac:graphicFrameMkLst>
            <pc:docMk/>
            <pc:sldMk cId="304476092" sldId="371"/>
            <ac:graphicFrameMk id="12" creationId="{84B882CD-010F-4E60-B5F4-27913046DBA1}"/>
          </ac:graphicFrameMkLst>
        </pc:graphicFrameChg>
      </pc:sldChg>
      <pc:sldChg chg="addSp delSp modSp add mod">
        <pc:chgData name="it18034400@my.sliit.lk" userId="b5224bbf-3f07-41e9-870f-8428b763ea44" providerId="ADAL" clId="{CEFA3FBA-F3A0-441F-A69F-0C00065DDABF}" dt="2021-03-10T02:13:06.983" v="8265" actId="20577"/>
        <pc:sldMkLst>
          <pc:docMk/>
          <pc:sldMk cId="1646519715" sldId="372"/>
        </pc:sldMkLst>
        <pc:spChg chg="del">
          <ac:chgData name="it18034400@my.sliit.lk" userId="b5224bbf-3f07-41e9-870f-8428b763ea44" providerId="ADAL" clId="{CEFA3FBA-F3A0-441F-A69F-0C00065DDABF}" dt="2021-03-09T15:33:21.222" v="6130" actId="478"/>
          <ac:spMkLst>
            <pc:docMk/>
            <pc:sldMk cId="1646519715" sldId="372"/>
            <ac:spMk id="3" creationId="{E2BCB207-7712-0C45-83A2-1E88F41D2C07}"/>
          </ac:spMkLst>
        </pc:spChg>
        <pc:spChg chg="del mod">
          <ac:chgData name="it18034400@my.sliit.lk" userId="b5224bbf-3f07-41e9-870f-8428b763ea44" providerId="ADAL" clId="{CEFA3FBA-F3A0-441F-A69F-0C00065DDABF}" dt="2021-03-09T16:46:24.293" v="7784" actId="478"/>
          <ac:spMkLst>
            <pc:docMk/>
            <pc:sldMk cId="1646519715" sldId="372"/>
            <ac:spMk id="8" creationId="{B0C66D2D-9B13-4A52-88CB-47A887FA6D64}"/>
          </ac:spMkLst>
        </pc:spChg>
        <pc:spChg chg="add del mod">
          <ac:chgData name="it18034400@my.sliit.lk" userId="b5224bbf-3f07-41e9-870f-8428b763ea44" providerId="ADAL" clId="{CEFA3FBA-F3A0-441F-A69F-0C00065DDABF}" dt="2021-03-09T16:46:29.543" v="7785" actId="478"/>
          <ac:spMkLst>
            <pc:docMk/>
            <pc:sldMk cId="1646519715" sldId="372"/>
            <ac:spMk id="9" creationId="{46649E47-A19D-4651-A094-04A265A7A1AA}"/>
          </ac:spMkLst>
        </pc:spChg>
        <pc:spChg chg="add mod">
          <ac:chgData name="it18034400@my.sliit.lk" userId="b5224bbf-3f07-41e9-870f-8428b763ea44" providerId="ADAL" clId="{CEFA3FBA-F3A0-441F-A69F-0C00065DDABF}" dt="2021-03-10T02:13:06.983" v="8265" actId="20577"/>
          <ac:spMkLst>
            <pc:docMk/>
            <pc:sldMk cId="1646519715" sldId="372"/>
            <ac:spMk id="11" creationId="{428233F8-AA62-4EFB-94BC-1AF14BC184D3}"/>
          </ac:spMkLst>
        </pc:spChg>
        <pc:grpChg chg="mod">
          <ac:chgData name="it18034400@my.sliit.lk" userId="b5224bbf-3f07-41e9-870f-8428b763ea44" providerId="ADAL" clId="{CEFA3FBA-F3A0-441F-A69F-0C00065DDABF}" dt="2021-03-09T16:47:28.523" v="7794" actId="1076"/>
          <ac:grpSpMkLst>
            <pc:docMk/>
            <pc:sldMk cId="1646519715" sldId="372"/>
            <ac:grpSpMk id="4" creationId="{A37EC5AF-0CAA-48F4-9596-66832D79CC54}"/>
          </ac:grpSpMkLst>
        </pc:grpChg>
        <pc:graphicFrameChg chg="add del mod modGraphic">
          <ac:chgData name="it18034400@my.sliit.lk" userId="b5224bbf-3f07-41e9-870f-8428b763ea44" providerId="ADAL" clId="{CEFA3FBA-F3A0-441F-A69F-0C00065DDABF}" dt="2021-03-10T02:12:18.711" v="8247" actId="478"/>
          <ac:graphicFrameMkLst>
            <pc:docMk/>
            <pc:sldMk cId="1646519715" sldId="372"/>
            <ac:graphicFrameMk id="2" creationId="{4CC6542C-1F47-4EFA-B30C-04C2C9E999A7}"/>
          </ac:graphicFrameMkLst>
        </pc:graphicFrameChg>
        <pc:picChg chg="add mod">
          <ac:chgData name="it18034400@my.sliit.lk" userId="b5224bbf-3f07-41e9-870f-8428b763ea44" providerId="ADAL" clId="{CEFA3FBA-F3A0-441F-A69F-0C00065DDABF}" dt="2021-03-10T02:12:46.124" v="8253" actId="14100"/>
          <ac:picMkLst>
            <pc:docMk/>
            <pc:sldMk cId="1646519715" sldId="372"/>
            <ac:picMk id="10" creationId="{5E044153-E2FE-4AEF-9522-2F50FC4371CC}"/>
          </ac:picMkLst>
        </pc:picChg>
      </pc:sldChg>
      <pc:sldChg chg="addSp delSp modSp add mod ord">
        <pc:chgData name="it18034400@my.sliit.lk" userId="b5224bbf-3f07-41e9-870f-8428b763ea44" providerId="ADAL" clId="{CEFA3FBA-F3A0-441F-A69F-0C00065DDABF}" dt="2021-03-10T01:29:03.952" v="8246" actId="1076"/>
        <pc:sldMkLst>
          <pc:docMk/>
          <pc:sldMk cId="4120570847" sldId="373"/>
        </pc:sldMkLst>
        <pc:spChg chg="add del mod">
          <ac:chgData name="it18034400@my.sliit.lk" userId="b5224bbf-3f07-41e9-870f-8428b763ea44" providerId="ADAL" clId="{CEFA3FBA-F3A0-441F-A69F-0C00065DDABF}" dt="2021-03-10T01:27:33.001" v="8178" actId="478"/>
          <ac:spMkLst>
            <pc:docMk/>
            <pc:sldMk cId="4120570847" sldId="373"/>
            <ac:spMk id="2" creationId="{07855317-F64D-49AC-882A-F16F3E2EAD34}"/>
          </ac:spMkLst>
        </pc:spChg>
        <pc:spChg chg="add del">
          <ac:chgData name="it18034400@my.sliit.lk" userId="b5224bbf-3f07-41e9-870f-8428b763ea44" providerId="ADAL" clId="{CEFA3FBA-F3A0-441F-A69F-0C00065DDABF}" dt="2021-03-10T01:27:33.001" v="8178" actId="478"/>
          <ac:spMkLst>
            <pc:docMk/>
            <pc:sldMk cId="4120570847" sldId="373"/>
            <ac:spMk id="3" creationId="{6112B6E2-8D23-49C5-8E8A-F030F95B084E}"/>
          </ac:spMkLst>
        </pc:spChg>
        <pc:spChg chg="add mod">
          <ac:chgData name="it18034400@my.sliit.lk" userId="b5224bbf-3f07-41e9-870f-8428b763ea44" providerId="ADAL" clId="{CEFA3FBA-F3A0-441F-A69F-0C00065DDABF}" dt="2021-03-10T01:29:03.952" v="8246" actId="1076"/>
          <ac:spMkLst>
            <pc:docMk/>
            <pc:sldMk cId="4120570847" sldId="373"/>
            <ac:spMk id="7" creationId="{9B784D79-EA63-46D1-A038-B929D9DFBAD6}"/>
          </ac:spMkLst>
        </pc:spChg>
        <pc:spChg chg="mod">
          <ac:chgData name="it18034400@my.sliit.lk" userId="b5224bbf-3f07-41e9-870f-8428b763ea44" providerId="ADAL" clId="{CEFA3FBA-F3A0-441F-A69F-0C00065DDABF}" dt="2021-03-09T16:50:02.902" v="7826" actId="20577"/>
          <ac:spMkLst>
            <pc:docMk/>
            <pc:sldMk cId="4120570847" sldId="373"/>
            <ac:spMk id="8" creationId="{B0C66D2D-9B13-4A52-88CB-47A887FA6D64}"/>
          </ac:spMkLst>
        </pc:spChg>
        <pc:graphicFrameChg chg="del">
          <ac:chgData name="it18034400@my.sliit.lk" userId="b5224bbf-3f07-41e9-870f-8428b763ea44" providerId="ADAL" clId="{CEFA3FBA-F3A0-441F-A69F-0C00065DDABF}" dt="2021-03-09T16:49:42.471" v="7813" actId="478"/>
          <ac:graphicFrameMkLst>
            <pc:docMk/>
            <pc:sldMk cId="4120570847" sldId="373"/>
            <ac:graphicFrameMk id="12" creationId="{84B882CD-010F-4E60-B5F4-27913046DBA1}"/>
          </ac:graphicFrameMkLst>
        </pc:graphicFrameChg>
      </pc:sldChg>
      <pc:sldChg chg="addSp modSp add del mod ord">
        <pc:chgData name="it18034400@my.sliit.lk" userId="b5224bbf-3f07-41e9-870f-8428b763ea44" providerId="ADAL" clId="{CEFA3FBA-F3A0-441F-A69F-0C00065DDABF}" dt="2021-03-10T00:56:46.150" v="7876" actId="2696"/>
        <pc:sldMkLst>
          <pc:docMk/>
          <pc:sldMk cId="1275931282" sldId="374"/>
        </pc:sldMkLst>
        <pc:spChg chg="mod">
          <ac:chgData name="it18034400@my.sliit.lk" userId="b5224bbf-3f07-41e9-870f-8428b763ea44" providerId="ADAL" clId="{CEFA3FBA-F3A0-441F-A69F-0C00065DDABF}" dt="2021-03-10T00:39:40.368" v="7839" actId="164"/>
          <ac:spMkLst>
            <pc:docMk/>
            <pc:sldMk cId="1275931282" sldId="374"/>
            <ac:spMk id="21" creationId="{6A067B13-6D58-434A-BE4F-B8BAEBAAFDD7}"/>
          </ac:spMkLst>
        </pc:spChg>
        <pc:grpChg chg="add mod">
          <ac:chgData name="it18034400@my.sliit.lk" userId="b5224bbf-3f07-41e9-870f-8428b763ea44" providerId="ADAL" clId="{CEFA3FBA-F3A0-441F-A69F-0C00065DDABF}" dt="2021-03-10T00:40:00.304" v="7840" actId="1076"/>
          <ac:grpSpMkLst>
            <pc:docMk/>
            <pc:sldMk cId="1275931282" sldId="374"/>
            <ac:grpSpMk id="3" creationId="{28FB12F2-AA91-4403-94A7-53B0A5643866}"/>
          </ac:grpSpMkLst>
        </pc:grpChg>
        <pc:graphicFrameChg chg="mod">
          <ac:chgData name="it18034400@my.sliit.lk" userId="b5224bbf-3f07-41e9-870f-8428b763ea44" providerId="ADAL" clId="{CEFA3FBA-F3A0-441F-A69F-0C00065DDABF}" dt="2021-03-10T00:40:00.304" v="7840" actId="1076"/>
          <ac:graphicFrameMkLst>
            <pc:docMk/>
            <pc:sldMk cId="1275931282" sldId="374"/>
            <ac:graphicFrameMk id="9" creationId="{B5BD4936-D8C6-451B-8DA6-437E452B3C9F}"/>
          </ac:graphicFrameMkLst>
        </pc:graphicFrameChg>
        <pc:picChg chg="mod">
          <ac:chgData name="it18034400@my.sliit.lk" userId="b5224bbf-3f07-41e9-870f-8428b763ea44" providerId="ADAL" clId="{CEFA3FBA-F3A0-441F-A69F-0C00065DDABF}" dt="2021-03-10T00:39:40.368" v="7839" actId="164"/>
          <ac:picMkLst>
            <pc:docMk/>
            <pc:sldMk cId="1275931282" sldId="374"/>
            <ac:picMk id="11" creationId="{0F773073-EFA8-4424-8268-E71B5FAE403D}"/>
          </ac:picMkLst>
        </pc:picChg>
        <pc:picChg chg="mod">
          <ac:chgData name="it18034400@my.sliit.lk" userId="b5224bbf-3f07-41e9-870f-8428b763ea44" providerId="ADAL" clId="{CEFA3FBA-F3A0-441F-A69F-0C00065DDABF}" dt="2021-03-10T00:39:40.368" v="7839" actId="164"/>
          <ac:picMkLst>
            <pc:docMk/>
            <pc:sldMk cId="1275931282" sldId="374"/>
            <ac:picMk id="13" creationId="{DE7A9C62-C717-4171-97A0-4AEAE7AE4408}"/>
          </ac:picMkLst>
        </pc:picChg>
        <pc:picChg chg="mod">
          <ac:chgData name="it18034400@my.sliit.lk" userId="b5224bbf-3f07-41e9-870f-8428b763ea44" providerId="ADAL" clId="{CEFA3FBA-F3A0-441F-A69F-0C00065DDABF}" dt="2021-03-10T00:39:40.368" v="7839" actId="164"/>
          <ac:picMkLst>
            <pc:docMk/>
            <pc:sldMk cId="1275931282" sldId="374"/>
            <ac:picMk id="14" creationId="{3F31D8FE-E5DC-4277-AE70-1BFBF7C50338}"/>
          </ac:picMkLst>
        </pc:picChg>
        <pc:picChg chg="mod">
          <ac:chgData name="it18034400@my.sliit.lk" userId="b5224bbf-3f07-41e9-870f-8428b763ea44" providerId="ADAL" clId="{CEFA3FBA-F3A0-441F-A69F-0C00065DDABF}" dt="2021-03-10T00:39:40.368" v="7839" actId="164"/>
          <ac:picMkLst>
            <pc:docMk/>
            <pc:sldMk cId="1275931282" sldId="374"/>
            <ac:picMk id="15" creationId="{ECB347B4-4891-45CC-A5DD-3CA7DA5FB6C0}"/>
          </ac:picMkLst>
        </pc:picChg>
        <pc:picChg chg="mod">
          <ac:chgData name="it18034400@my.sliit.lk" userId="b5224bbf-3f07-41e9-870f-8428b763ea44" providerId="ADAL" clId="{CEFA3FBA-F3A0-441F-A69F-0C00065DDABF}" dt="2021-03-10T00:39:40.368" v="7839" actId="164"/>
          <ac:picMkLst>
            <pc:docMk/>
            <pc:sldMk cId="1275931282" sldId="374"/>
            <ac:picMk id="16" creationId="{7499C2CC-7E2B-4AF5-98E9-FD3E102BE633}"/>
          </ac:picMkLst>
        </pc:picChg>
        <pc:picChg chg="mod">
          <ac:chgData name="it18034400@my.sliit.lk" userId="b5224bbf-3f07-41e9-870f-8428b763ea44" providerId="ADAL" clId="{CEFA3FBA-F3A0-441F-A69F-0C00065DDABF}" dt="2021-03-10T00:39:40.368" v="7839" actId="164"/>
          <ac:picMkLst>
            <pc:docMk/>
            <pc:sldMk cId="1275931282" sldId="374"/>
            <ac:picMk id="17" creationId="{19E878A5-E916-46EA-9A38-362B4F5A265F}"/>
          </ac:picMkLst>
        </pc:picChg>
        <pc:picChg chg="mod">
          <ac:chgData name="it18034400@my.sliit.lk" userId="b5224bbf-3f07-41e9-870f-8428b763ea44" providerId="ADAL" clId="{CEFA3FBA-F3A0-441F-A69F-0C00065DDABF}" dt="2021-03-10T00:39:40.368" v="7839" actId="164"/>
          <ac:picMkLst>
            <pc:docMk/>
            <pc:sldMk cId="1275931282" sldId="374"/>
            <ac:picMk id="18" creationId="{E619A63E-A19E-47A2-9818-62B1BB477B25}"/>
          </ac:picMkLst>
        </pc:picChg>
        <pc:picChg chg="mod">
          <ac:chgData name="it18034400@my.sliit.lk" userId="b5224bbf-3f07-41e9-870f-8428b763ea44" providerId="ADAL" clId="{CEFA3FBA-F3A0-441F-A69F-0C00065DDABF}" dt="2021-03-10T00:39:40.368" v="7839" actId="164"/>
          <ac:picMkLst>
            <pc:docMk/>
            <pc:sldMk cId="1275931282" sldId="374"/>
            <ac:picMk id="19" creationId="{92BF92B0-0738-491D-8C1D-8F446FC209EF}"/>
          </ac:picMkLst>
        </pc:picChg>
        <pc:picChg chg="mod">
          <ac:chgData name="it18034400@my.sliit.lk" userId="b5224bbf-3f07-41e9-870f-8428b763ea44" providerId="ADAL" clId="{CEFA3FBA-F3A0-441F-A69F-0C00065DDABF}" dt="2021-03-10T00:39:40.368" v="7839" actId="164"/>
          <ac:picMkLst>
            <pc:docMk/>
            <pc:sldMk cId="1275931282" sldId="374"/>
            <ac:picMk id="20" creationId="{6539B2E8-DB59-4808-812C-F8B94D078013}"/>
          </ac:picMkLst>
        </pc:picChg>
      </pc:sldChg>
      <pc:sldChg chg="addSp modSp add mod ord modNotesTx">
        <pc:chgData name="it18034400@my.sliit.lk" userId="b5224bbf-3f07-41e9-870f-8428b763ea44" providerId="ADAL" clId="{CEFA3FBA-F3A0-441F-A69F-0C00065DDABF}" dt="2021-03-10T06:27:22.189" v="9345" actId="1076"/>
        <pc:sldMkLst>
          <pc:docMk/>
          <pc:sldMk cId="3442995457" sldId="375"/>
        </pc:sldMkLst>
        <pc:spChg chg="mod">
          <ac:chgData name="it18034400@my.sliit.lk" userId="b5224bbf-3f07-41e9-870f-8428b763ea44" providerId="ADAL" clId="{CEFA3FBA-F3A0-441F-A69F-0C00065DDABF}" dt="2021-03-10T01:06:27.305" v="7966" actId="14100"/>
          <ac:spMkLst>
            <pc:docMk/>
            <pc:sldMk cId="3442995457" sldId="375"/>
            <ac:spMk id="3" creationId="{8D15F05C-81B4-4A89-BAE5-857617D7817F}"/>
          </ac:spMkLst>
        </pc:spChg>
        <pc:spChg chg="mod">
          <ac:chgData name="it18034400@my.sliit.lk" userId="b5224bbf-3f07-41e9-870f-8428b763ea44" providerId="ADAL" clId="{CEFA3FBA-F3A0-441F-A69F-0C00065DDABF}" dt="2021-03-10T00:57:14.857" v="7900" actId="20577"/>
          <ac:spMkLst>
            <pc:docMk/>
            <pc:sldMk cId="3442995457" sldId="375"/>
            <ac:spMk id="8" creationId="{2A9E74CF-8C5A-44CE-9E0E-BE2E71DC2E14}"/>
          </ac:spMkLst>
        </pc:spChg>
        <pc:grpChg chg="add mod">
          <ac:chgData name="it18034400@my.sliit.lk" userId="b5224bbf-3f07-41e9-870f-8428b763ea44" providerId="ADAL" clId="{CEFA3FBA-F3A0-441F-A69F-0C00065DDABF}" dt="2021-03-10T01:06:40.218" v="7967" actId="164"/>
          <ac:grpSpMkLst>
            <pc:docMk/>
            <pc:sldMk cId="3442995457" sldId="375"/>
            <ac:grpSpMk id="5" creationId="{31DC1AF5-7DDD-4440-94BA-BF20C82EAB99}"/>
          </ac:grpSpMkLst>
        </pc:grpChg>
        <pc:grpChg chg="mod">
          <ac:chgData name="it18034400@my.sliit.lk" userId="b5224bbf-3f07-41e9-870f-8428b763ea44" providerId="ADAL" clId="{CEFA3FBA-F3A0-441F-A69F-0C00065DDABF}" dt="2021-03-10T06:26:51.266" v="9341" actId="1076"/>
          <ac:grpSpMkLst>
            <pc:docMk/>
            <pc:sldMk cId="3442995457" sldId="375"/>
            <ac:grpSpMk id="6" creationId="{52CD071D-8B9A-4386-BB71-5E8D469F5864}"/>
          </ac:grpSpMkLst>
        </pc:grpChg>
        <pc:grpChg chg="add mod">
          <ac:chgData name="it18034400@my.sliit.lk" userId="b5224bbf-3f07-41e9-870f-8428b763ea44" providerId="ADAL" clId="{CEFA3FBA-F3A0-441F-A69F-0C00065DDABF}" dt="2021-03-10T06:27:22.189" v="9345" actId="1076"/>
          <ac:grpSpMkLst>
            <pc:docMk/>
            <pc:sldMk cId="3442995457" sldId="375"/>
            <ac:grpSpMk id="22" creationId="{D4DC7959-6083-42D8-807B-2F85817C1DCD}"/>
          </ac:grpSpMkLst>
        </pc:grpChg>
        <pc:graphicFrameChg chg="mod modGraphic">
          <ac:chgData name="it18034400@my.sliit.lk" userId="b5224bbf-3f07-41e9-870f-8428b763ea44" providerId="ADAL" clId="{CEFA3FBA-F3A0-441F-A69F-0C00065DDABF}" dt="2021-03-10T06:27:12.386" v="9344" actId="14100"/>
          <ac:graphicFrameMkLst>
            <pc:docMk/>
            <pc:sldMk cId="3442995457" sldId="375"/>
            <ac:graphicFrameMk id="4" creationId="{350F3691-A0FC-47B4-B4C5-F8311A8F9902}"/>
          </ac:graphicFrameMkLst>
        </pc:graphicFrameChg>
        <pc:picChg chg="mod">
          <ac:chgData name="it18034400@my.sliit.lk" userId="b5224bbf-3f07-41e9-870f-8428b763ea44" providerId="ADAL" clId="{CEFA3FBA-F3A0-441F-A69F-0C00065DDABF}" dt="2021-03-10T00:42:54.381" v="7843" actId="164"/>
          <ac:picMkLst>
            <pc:docMk/>
            <pc:sldMk cId="3442995457" sldId="375"/>
            <ac:picMk id="9" creationId="{2398DFFD-F1AE-4D42-B2AE-36EFC81DAD3C}"/>
          </ac:picMkLst>
        </pc:picChg>
        <pc:picChg chg="mod">
          <ac:chgData name="it18034400@my.sliit.lk" userId="b5224bbf-3f07-41e9-870f-8428b763ea44" providerId="ADAL" clId="{CEFA3FBA-F3A0-441F-A69F-0C00065DDABF}" dt="2021-03-10T00:42:54.381" v="7843" actId="164"/>
          <ac:picMkLst>
            <pc:docMk/>
            <pc:sldMk cId="3442995457" sldId="375"/>
            <ac:picMk id="10" creationId="{81236040-0D11-41D5-A39E-58949E9DF5BC}"/>
          </ac:picMkLst>
        </pc:picChg>
        <pc:picChg chg="mod">
          <ac:chgData name="it18034400@my.sliit.lk" userId="b5224bbf-3f07-41e9-870f-8428b763ea44" providerId="ADAL" clId="{CEFA3FBA-F3A0-441F-A69F-0C00065DDABF}" dt="2021-03-10T01:08:46.602" v="7991" actId="1076"/>
          <ac:picMkLst>
            <pc:docMk/>
            <pc:sldMk cId="3442995457" sldId="375"/>
            <ac:picMk id="11" creationId="{C6AF4860-62BF-40DF-A630-3D300CB1FEE0}"/>
          </ac:picMkLst>
        </pc:picChg>
        <pc:picChg chg="mod">
          <ac:chgData name="it18034400@my.sliit.lk" userId="b5224bbf-3f07-41e9-870f-8428b763ea44" providerId="ADAL" clId="{CEFA3FBA-F3A0-441F-A69F-0C00065DDABF}" dt="2021-03-10T01:08:54.098" v="7995" actId="1076"/>
          <ac:picMkLst>
            <pc:docMk/>
            <pc:sldMk cId="3442995457" sldId="375"/>
            <ac:picMk id="12" creationId="{080E3217-6221-434E-93D3-FD79D84EA2D5}"/>
          </ac:picMkLst>
        </pc:picChg>
        <pc:picChg chg="mod">
          <ac:chgData name="it18034400@my.sliit.lk" userId="b5224bbf-3f07-41e9-870f-8428b763ea44" providerId="ADAL" clId="{CEFA3FBA-F3A0-441F-A69F-0C00065DDABF}" dt="2021-03-10T01:06:18.880" v="7964" actId="1076"/>
          <ac:picMkLst>
            <pc:docMk/>
            <pc:sldMk cId="3442995457" sldId="375"/>
            <ac:picMk id="13" creationId="{54383ABA-679A-4DE8-ABFD-8AA7CDC1F16E}"/>
          </ac:picMkLst>
        </pc:picChg>
        <pc:picChg chg="mod">
          <ac:chgData name="it18034400@my.sliit.lk" userId="b5224bbf-3f07-41e9-870f-8428b763ea44" providerId="ADAL" clId="{CEFA3FBA-F3A0-441F-A69F-0C00065DDABF}" dt="2021-03-10T00:42:54.381" v="7843" actId="164"/>
          <ac:picMkLst>
            <pc:docMk/>
            <pc:sldMk cId="3442995457" sldId="375"/>
            <ac:picMk id="14" creationId="{FCBDCA91-247C-44AB-858C-34476D6FE7FC}"/>
          </ac:picMkLst>
        </pc:picChg>
        <pc:picChg chg="mod">
          <ac:chgData name="it18034400@my.sliit.lk" userId="b5224bbf-3f07-41e9-870f-8428b763ea44" providerId="ADAL" clId="{CEFA3FBA-F3A0-441F-A69F-0C00065DDABF}" dt="2021-03-10T01:08:39.500" v="7988" actId="1076"/>
          <ac:picMkLst>
            <pc:docMk/>
            <pc:sldMk cId="3442995457" sldId="375"/>
            <ac:picMk id="15" creationId="{9FADCB85-9EA0-437D-A9F8-4B5E558B4022}"/>
          </ac:picMkLst>
        </pc:picChg>
        <pc:picChg chg="mod">
          <ac:chgData name="it18034400@my.sliit.lk" userId="b5224bbf-3f07-41e9-870f-8428b763ea44" providerId="ADAL" clId="{CEFA3FBA-F3A0-441F-A69F-0C00065DDABF}" dt="2021-03-10T01:08:42.978" v="7989" actId="1076"/>
          <ac:picMkLst>
            <pc:docMk/>
            <pc:sldMk cId="3442995457" sldId="375"/>
            <ac:picMk id="16" creationId="{082EF86B-D7E6-4559-A565-316F00E67830}"/>
          </ac:picMkLst>
        </pc:picChg>
        <pc:picChg chg="mod">
          <ac:chgData name="it18034400@my.sliit.lk" userId="b5224bbf-3f07-41e9-870f-8428b763ea44" providerId="ADAL" clId="{CEFA3FBA-F3A0-441F-A69F-0C00065DDABF}" dt="2021-03-10T00:42:54.381" v="7843" actId="164"/>
          <ac:picMkLst>
            <pc:docMk/>
            <pc:sldMk cId="3442995457" sldId="375"/>
            <ac:picMk id="17" creationId="{19E878A5-E916-46EA-9A38-362B4F5A265F}"/>
          </ac:picMkLst>
        </pc:picChg>
        <pc:picChg chg="mod">
          <ac:chgData name="it18034400@my.sliit.lk" userId="b5224bbf-3f07-41e9-870f-8428b763ea44" providerId="ADAL" clId="{CEFA3FBA-F3A0-441F-A69F-0C00065DDABF}" dt="2021-03-10T01:08:50.094" v="7993" actId="1076"/>
          <ac:picMkLst>
            <pc:docMk/>
            <pc:sldMk cId="3442995457" sldId="375"/>
            <ac:picMk id="18" creationId="{65B28ED0-3973-489C-B502-342C40996CB9}"/>
          </ac:picMkLst>
        </pc:picChg>
        <pc:picChg chg="mod">
          <ac:chgData name="it18034400@my.sliit.lk" userId="b5224bbf-3f07-41e9-870f-8428b763ea44" providerId="ADAL" clId="{CEFA3FBA-F3A0-441F-A69F-0C00065DDABF}" dt="2021-03-10T01:08:35.299" v="7987" actId="1076"/>
          <ac:picMkLst>
            <pc:docMk/>
            <pc:sldMk cId="3442995457" sldId="375"/>
            <ac:picMk id="19" creationId="{AF5A7648-66FF-4F5E-A0C8-8DAF1606637A}"/>
          </ac:picMkLst>
        </pc:picChg>
        <pc:picChg chg="mod">
          <ac:chgData name="it18034400@my.sliit.lk" userId="b5224bbf-3f07-41e9-870f-8428b763ea44" providerId="ADAL" clId="{CEFA3FBA-F3A0-441F-A69F-0C00065DDABF}" dt="2021-03-10T00:42:54.381" v="7843" actId="164"/>
          <ac:picMkLst>
            <pc:docMk/>
            <pc:sldMk cId="3442995457" sldId="375"/>
            <ac:picMk id="20" creationId="{34EAC9E7-3FC4-4D07-BEB2-0E1ACC4BE4F4}"/>
          </ac:picMkLst>
        </pc:picChg>
        <pc:picChg chg="add mod">
          <ac:chgData name="it18034400@my.sliit.lk" userId="b5224bbf-3f07-41e9-870f-8428b763ea44" providerId="ADAL" clId="{CEFA3FBA-F3A0-441F-A69F-0C00065DDABF}" dt="2021-03-10T01:08:57.695" v="7997" actId="1076"/>
          <ac:picMkLst>
            <pc:docMk/>
            <pc:sldMk cId="3442995457" sldId="375"/>
            <ac:picMk id="21" creationId="{23CBDD62-B438-4E3A-A477-3FDDDD2309DF}"/>
          </ac:picMkLst>
        </pc:picChg>
      </pc:sldChg>
      <pc:sldChg chg="modSp add del mod ord">
        <pc:chgData name="it18034400@my.sliit.lk" userId="b5224bbf-3f07-41e9-870f-8428b763ea44" providerId="ADAL" clId="{CEFA3FBA-F3A0-441F-A69F-0C00065DDABF}" dt="2021-03-10T01:11:40.188" v="8085" actId="47"/>
        <pc:sldMkLst>
          <pc:docMk/>
          <pc:sldMk cId="2931453982" sldId="379"/>
        </pc:sldMkLst>
        <pc:spChg chg="mod">
          <ac:chgData name="it18034400@my.sliit.lk" userId="b5224bbf-3f07-41e9-870f-8428b763ea44" providerId="ADAL" clId="{CEFA3FBA-F3A0-441F-A69F-0C00065DDABF}" dt="2021-03-10T01:00:33.698" v="7926" actId="20577"/>
          <ac:spMkLst>
            <pc:docMk/>
            <pc:sldMk cId="2931453982" sldId="379"/>
            <ac:spMk id="8" creationId="{2A9E74CF-8C5A-44CE-9E0E-BE2E71DC2E14}"/>
          </ac:spMkLst>
        </pc:spChg>
      </pc:sldChg>
      <pc:sldChg chg="modSp add mod ord">
        <pc:chgData name="it18034400@my.sliit.lk" userId="b5224bbf-3f07-41e9-870f-8428b763ea44" providerId="ADAL" clId="{CEFA3FBA-F3A0-441F-A69F-0C00065DDABF}" dt="2021-03-10T01:10:08.081" v="8075" actId="20577"/>
        <pc:sldMkLst>
          <pc:docMk/>
          <pc:sldMk cId="1519223217" sldId="380"/>
        </pc:sldMkLst>
        <pc:spChg chg="mod">
          <ac:chgData name="it18034400@my.sliit.lk" userId="b5224bbf-3f07-41e9-870f-8428b763ea44" providerId="ADAL" clId="{CEFA3FBA-F3A0-441F-A69F-0C00065DDABF}" dt="2021-03-10T01:10:08.081" v="8075" actId="20577"/>
          <ac:spMkLst>
            <pc:docMk/>
            <pc:sldMk cId="1519223217" sldId="380"/>
            <ac:spMk id="8" creationId="{2A9E74CF-8C5A-44CE-9E0E-BE2E71DC2E14}"/>
          </ac:spMkLst>
        </pc:spChg>
        <pc:grpChg chg="mod">
          <ac:chgData name="it18034400@my.sliit.lk" userId="b5224bbf-3f07-41e9-870f-8428b763ea44" providerId="ADAL" clId="{CEFA3FBA-F3A0-441F-A69F-0C00065DDABF}" dt="2021-03-10T01:09:57.922" v="8003"/>
          <ac:grpSpMkLst>
            <pc:docMk/>
            <pc:sldMk cId="1519223217" sldId="380"/>
            <ac:grpSpMk id="6" creationId="{52CD071D-8B9A-4386-BB71-5E8D469F5864}"/>
          </ac:grpSpMkLst>
        </pc:grpChg>
        <pc:picChg chg="mod">
          <ac:chgData name="it18034400@my.sliit.lk" userId="b5224bbf-3f07-41e9-870f-8428b763ea44" providerId="ADAL" clId="{CEFA3FBA-F3A0-441F-A69F-0C00065DDABF}" dt="2021-03-10T01:09:57.922" v="8003"/>
          <ac:picMkLst>
            <pc:docMk/>
            <pc:sldMk cId="1519223217" sldId="380"/>
            <ac:picMk id="7" creationId="{A27B99CC-0C78-4F0F-81A7-079BF12864B0}"/>
          </ac:picMkLst>
        </pc:picChg>
      </pc:sldChg>
      <pc:sldChg chg="add del ord">
        <pc:chgData name="it18034400@my.sliit.lk" userId="b5224bbf-3f07-41e9-870f-8428b763ea44" providerId="ADAL" clId="{CEFA3FBA-F3A0-441F-A69F-0C00065DDABF}" dt="2021-03-10T01:09:22.126" v="7998" actId="47"/>
        <pc:sldMkLst>
          <pc:docMk/>
          <pc:sldMk cId="1595942720" sldId="380"/>
        </pc:sldMkLst>
      </pc:sldChg>
      <pc:sldChg chg="addSp delSp modSp add mod ord">
        <pc:chgData name="it18034400@my.sliit.lk" userId="b5224bbf-3f07-41e9-870f-8428b763ea44" providerId="ADAL" clId="{CEFA3FBA-F3A0-441F-A69F-0C00065DDABF}" dt="2021-03-10T06:26:11.480" v="9339" actId="2166"/>
        <pc:sldMkLst>
          <pc:docMk/>
          <pc:sldMk cId="215262232" sldId="381"/>
        </pc:sldMkLst>
        <pc:spChg chg="mod">
          <ac:chgData name="it18034400@my.sliit.lk" userId="b5224bbf-3f07-41e9-870f-8428b763ea44" providerId="ADAL" clId="{CEFA3FBA-F3A0-441F-A69F-0C00065DDABF}" dt="2021-03-10T01:11:30.694" v="8084"/>
          <ac:spMkLst>
            <pc:docMk/>
            <pc:sldMk cId="215262232" sldId="381"/>
            <ac:spMk id="25" creationId="{AA721F46-C708-4DF5-AD5B-2A05D922C4D8}"/>
          </ac:spMkLst>
        </pc:spChg>
        <pc:grpChg chg="del mod">
          <ac:chgData name="it18034400@my.sliit.lk" userId="b5224bbf-3f07-41e9-870f-8428b763ea44" providerId="ADAL" clId="{CEFA3FBA-F3A0-441F-A69F-0C00065DDABF}" dt="2021-03-10T01:11:29.895" v="8083" actId="478"/>
          <ac:grpSpMkLst>
            <pc:docMk/>
            <pc:sldMk cId="215262232" sldId="381"/>
            <ac:grpSpMk id="6" creationId="{52CD071D-8B9A-4386-BB71-5E8D469F5864}"/>
          </ac:grpSpMkLst>
        </pc:grpChg>
        <pc:grpChg chg="add mod">
          <ac:chgData name="it18034400@my.sliit.lk" userId="b5224bbf-3f07-41e9-870f-8428b763ea44" providerId="ADAL" clId="{CEFA3FBA-F3A0-441F-A69F-0C00065DDABF}" dt="2021-03-10T01:11:30.694" v="8084"/>
          <ac:grpSpMkLst>
            <pc:docMk/>
            <pc:sldMk cId="215262232" sldId="381"/>
            <ac:grpSpMk id="23" creationId="{58BCF84E-0015-41EB-8733-0A39DBB5D0D8}"/>
          </ac:grpSpMkLst>
        </pc:grpChg>
        <pc:graphicFrameChg chg="modGraphic">
          <ac:chgData name="it18034400@my.sliit.lk" userId="b5224bbf-3f07-41e9-870f-8428b763ea44" providerId="ADAL" clId="{CEFA3FBA-F3A0-441F-A69F-0C00065DDABF}" dt="2021-03-10T06:26:11.480" v="9339" actId="2166"/>
          <ac:graphicFrameMkLst>
            <pc:docMk/>
            <pc:sldMk cId="215262232" sldId="381"/>
            <ac:graphicFrameMk id="4" creationId="{350F3691-A0FC-47B4-B4C5-F8311A8F9902}"/>
          </ac:graphicFrameMkLst>
        </pc:graphicFrameChg>
        <pc:picChg chg="mod">
          <ac:chgData name="it18034400@my.sliit.lk" userId="b5224bbf-3f07-41e9-870f-8428b763ea44" providerId="ADAL" clId="{CEFA3FBA-F3A0-441F-A69F-0C00065DDABF}" dt="2021-03-10T01:11:30.694" v="8084"/>
          <ac:picMkLst>
            <pc:docMk/>
            <pc:sldMk cId="215262232" sldId="381"/>
            <ac:picMk id="24" creationId="{505F9B5F-54EC-4131-A2E3-C4A9774FF5EC}"/>
          </ac:picMkLst>
        </pc:picChg>
      </pc:sldChg>
      <pc:sldChg chg="addSp delSp modSp add mod">
        <pc:chgData name="it18034400@my.sliit.lk" userId="b5224bbf-3f07-41e9-870f-8428b763ea44" providerId="ADAL" clId="{CEFA3FBA-F3A0-441F-A69F-0C00065DDABF}" dt="2021-03-10T07:03:06.632" v="9490" actId="1582"/>
        <pc:sldMkLst>
          <pc:docMk/>
          <pc:sldMk cId="1100619721" sldId="382"/>
        </pc:sldMkLst>
        <pc:spChg chg="add mod">
          <ac:chgData name="it18034400@my.sliit.lk" userId="b5224bbf-3f07-41e9-870f-8428b763ea44" providerId="ADAL" clId="{CEFA3FBA-F3A0-441F-A69F-0C00065DDABF}" dt="2021-03-10T07:03:06.632" v="9490" actId="1582"/>
          <ac:spMkLst>
            <pc:docMk/>
            <pc:sldMk cId="1100619721" sldId="382"/>
            <ac:spMk id="3" creationId="{49FECCC4-0F6D-448B-8D81-9CEF68B087C2}"/>
          </ac:spMkLst>
        </pc:spChg>
        <pc:spChg chg="mod">
          <ac:chgData name="it18034400@my.sliit.lk" userId="b5224bbf-3f07-41e9-870f-8428b763ea44" providerId="ADAL" clId="{CEFA3FBA-F3A0-441F-A69F-0C00065DDABF}" dt="2021-03-10T07:01:47.037" v="9476"/>
          <ac:spMkLst>
            <pc:docMk/>
            <pc:sldMk cId="1100619721" sldId="382"/>
            <ac:spMk id="8" creationId="{2B8676C3-F712-4B98-B475-A4EC6E900A51}"/>
          </ac:spMkLst>
        </pc:spChg>
        <pc:spChg chg="mod">
          <ac:chgData name="it18034400@my.sliit.lk" userId="b5224bbf-3f07-41e9-870f-8428b763ea44" providerId="ADAL" clId="{CEFA3FBA-F3A0-441F-A69F-0C00065DDABF}" dt="2021-03-10T07:01:47.037" v="9476"/>
          <ac:spMkLst>
            <pc:docMk/>
            <pc:sldMk cId="1100619721" sldId="382"/>
            <ac:spMk id="10" creationId="{EDDF69D0-9B55-4469-9782-785CDDEF1EB2}"/>
          </ac:spMkLst>
        </pc:spChg>
        <pc:grpChg chg="add del mod">
          <ac:chgData name="it18034400@my.sliit.lk" userId="b5224bbf-3f07-41e9-870f-8428b763ea44" providerId="ADAL" clId="{CEFA3FBA-F3A0-441F-A69F-0C00065DDABF}" dt="2021-03-10T07:01:48.366" v="9477" actId="478"/>
          <ac:grpSpMkLst>
            <pc:docMk/>
            <pc:sldMk cId="1100619721" sldId="382"/>
            <ac:grpSpMk id="7" creationId="{7094D3AB-990D-4E2D-8535-C491E49B6FA9}"/>
          </ac:grpSpMkLst>
        </pc:grpChg>
        <pc:graphicFrameChg chg="del">
          <ac:chgData name="it18034400@my.sliit.lk" userId="b5224bbf-3f07-41e9-870f-8428b763ea44" providerId="ADAL" clId="{CEFA3FBA-F3A0-441F-A69F-0C00065DDABF}" dt="2021-03-10T05:37:26.590" v="9006" actId="478"/>
          <ac:graphicFrameMkLst>
            <pc:docMk/>
            <pc:sldMk cId="1100619721" sldId="382"/>
            <ac:graphicFrameMk id="9" creationId="{889302F6-C489-476E-A0D1-C2C625AB7BCE}"/>
          </ac:graphicFrameMkLst>
        </pc:graphicFrameChg>
        <pc:picChg chg="add del mod">
          <ac:chgData name="it18034400@my.sliit.lk" userId="b5224bbf-3f07-41e9-870f-8428b763ea44" providerId="ADAL" clId="{CEFA3FBA-F3A0-441F-A69F-0C00065DDABF}" dt="2021-03-10T07:01:46.331" v="9475" actId="478"/>
          <ac:picMkLst>
            <pc:docMk/>
            <pc:sldMk cId="1100619721" sldId="382"/>
            <ac:picMk id="2" creationId="{E8C19979-3E97-497B-AFE2-EA5D8A3FC314}"/>
          </ac:picMkLst>
        </pc:picChg>
        <pc:picChg chg="add mod">
          <ac:chgData name="it18034400@my.sliit.lk" userId="b5224bbf-3f07-41e9-870f-8428b763ea44" providerId="ADAL" clId="{CEFA3FBA-F3A0-441F-A69F-0C00065DDABF}" dt="2021-03-10T07:02:30.082" v="9482" actId="14100"/>
          <ac:picMkLst>
            <pc:docMk/>
            <pc:sldMk cId="1100619721" sldId="382"/>
            <ac:picMk id="11" creationId="{1A6901AC-AF3A-407D-90BC-52E0338B5A05}"/>
          </ac:picMkLst>
        </pc:picChg>
      </pc:sldChg>
      <pc:sldChg chg="del">
        <pc:chgData name="it18034400@my.sliit.lk" userId="b5224bbf-3f07-41e9-870f-8428b763ea44" providerId="ADAL" clId="{CEFA3FBA-F3A0-441F-A69F-0C00065DDABF}" dt="2021-03-10T06:29:21.276" v="9353" actId="47"/>
        <pc:sldMkLst>
          <pc:docMk/>
          <pc:sldMk cId="1490856731" sldId="385"/>
        </pc:sldMkLst>
      </pc:sldChg>
      <pc:sldChg chg="addSp delSp modSp add mod ord">
        <pc:chgData name="it18034400@my.sliit.lk" userId="b5224bbf-3f07-41e9-870f-8428b763ea44" providerId="ADAL" clId="{CEFA3FBA-F3A0-441F-A69F-0C00065DDABF}" dt="2021-03-10T07:10:35.754" v="9570" actId="20577"/>
        <pc:sldMkLst>
          <pc:docMk/>
          <pc:sldMk cId="3156460773" sldId="386"/>
        </pc:sldMkLst>
        <pc:spChg chg="mod">
          <ac:chgData name="it18034400@my.sliit.lk" userId="b5224bbf-3f07-41e9-870f-8428b763ea44" providerId="ADAL" clId="{CEFA3FBA-F3A0-441F-A69F-0C00065DDABF}" dt="2021-03-10T06:29:18.106" v="9352"/>
          <ac:spMkLst>
            <pc:docMk/>
            <pc:sldMk cId="3156460773" sldId="386"/>
            <ac:spMk id="25" creationId="{CFC3C056-F4F9-4E7A-B953-81967136295F}"/>
          </ac:spMkLst>
        </pc:spChg>
        <pc:grpChg chg="del">
          <ac:chgData name="it18034400@my.sliit.lk" userId="b5224bbf-3f07-41e9-870f-8428b763ea44" providerId="ADAL" clId="{CEFA3FBA-F3A0-441F-A69F-0C00065DDABF}" dt="2021-03-10T06:29:17.440" v="9351" actId="478"/>
          <ac:grpSpMkLst>
            <pc:docMk/>
            <pc:sldMk cId="3156460773" sldId="386"/>
            <ac:grpSpMk id="6" creationId="{52CD071D-8B9A-4386-BB71-5E8D469F5864}"/>
          </ac:grpSpMkLst>
        </pc:grpChg>
        <pc:grpChg chg="add mod">
          <ac:chgData name="it18034400@my.sliit.lk" userId="b5224bbf-3f07-41e9-870f-8428b763ea44" providerId="ADAL" clId="{CEFA3FBA-F3A0-441F-A69F-0C00065DDABF}" dt="2021-03-10T06:29:18.106" v="9352"/>
          <ac:grpSpMkLst>
            <pc:docMk/>
            <pc:sldMk cId="3156460773" sldId="386"/>
            <ac:grpSpMk id="23" creationId="{C01A7C80-CA45-4786-A3EA-573509C29674}"/>
          </ac:grpSpMkLst>
        </pc:grpChg>
        <pc:graphicFrameChg chg="modGraphic">
          <ac:chgData name="it18034400@my.sliit.lk" userId="b5224bbf-3f07-41e9-870f-8428b763ea44" providerId="ADAL" clId="{CEFA3FBA-F3A0-441F-A69F-0C00065DDABF}" dt="2021-03-10T07:10:35.754" v="9570" actId="20577"/>
          <ac:graphicFrameMkLst>
            <pc:docMk/>
            <pc:sldMk cId="3156460773" sldId="386"/>
            <ac:graphicFrameMk id="4" creationId="{350F3691-A0FC-47B4-B4C5-F8311A8F9902}"/>
          </ac:graphicFrameMkLst>
        </pc:graphicFrameChg>
        <pc:picChg chg="mod">
          <ac:chgData name="it18034400@my.sliit.lk" userId="b5224bbf-3f07-41e9-870f-8428b763ea44" providerId="ADAL" clId="{CEFA3FBA-F3A0-441F-A69F-0C00065DDABF}" dt="2021-03-10T06:29:18.106" v="9352"/>
          <ac:picMkLst>
            <pc:docMk/>
            <pc:sldMk cId="3156460773" sldId="386"/>
            <ac:picMk id="24" creationId="{1EEDB58B-BCF8-4506-9189-3460D1B81BCA}"/>
          </ac:picMkLst>
        </pc:picChg>
      </pc:sldChg>
      <pc:sldChg chg="addSp delSp modSp mod">
        <pc:chgData name="it18034400@my.sliit.lk" userId="b5224bbf-3f07-41e9-870f-8428b763ea44" providerId="ADAL" clId="{CEFA3FBA-F3A0-441F-A69F-0C00065DDABF}" dt="2021-03-10T06:54:24.484" v="9391" actId="1076"/>
        <pc:sldMkLst>
          <pc:docMk/>
          <pc:sldMk cId="2858803803" sldId="387"/>
        </pc:sldMkLst>
        <pc:spChg chg="mod">
          <ac:chgData name="it18034400@my.sliit.lk" userId="b5224bbf-3f07-41e9-870f-8428b763ea44" providerId="ADAL" clId="{CEFA3FBA-F3A0-441F-A69F-0C00065DDABF}" dt="2021-03-10T06:50:37.017" v="9373" actId="1076"/>
          <ac:spMkLst>
            <pc:docMk/>
            <pc:sldMk cId="2858803803" sldId="387"/>
            <ac:spMk id="2" creationId="{15072A6F-72C4-054E-80DF-EED8A8CB9638}"/>
          </ac:spMkLst>
        </pc:spChg>
        <pc:spChg chg="del">
          <ac:chgData name="it18034400@my.sliit.lk" userId="b5224bbf-3f07-41e9-870f-8428b763ea44" providerId="ADAL" clId="{CEFA3FBA-F3A0-441F-A69F-0C00065DDABF}" dt="2021-03-10T06:49:55.428" v="9366" actId="478"/>
          <ac:spMkLst>
            <pc:docMk/>
            <pc:sldMk cId="2858803803" sldId="387"/>
            <ac:spMk id="3" creationId="{B85897A1-DC9D-BD46-A9C0-1782B1BEE377}"/>
          </ac:spMkLst>
        </pc:spChg>
        <pc:spChg chg="mod">
          <ac:chgData name="it18034400@my.sliit.lk" userId="b5224bbf-3f07-41e9-870f-8428b763ea44" providerId="ADAL" clId="{CEFA3FBA-F3A0-441F-A69F-0C00065DDABF}" dt="2021-03-10T06:50:29.624" v="9372"/>
          <ac:spMkLst>
            <pc:docMk/>
            <pc:sldMk cId="2858803803" sldId="387"/>
            <ac:spMk id="7" creationId="{2036006F-7A93-47EC-8CDB-7C40D6DE3F5C}"/>
          </ac:spMkLst>
        </pc:spChg>
        <pc:grpChg chg="add mod">
          <ac:chgData name="it18034400@my.sliit.lk" userId="b5224bbf-3f07-41e9-870f-8428b763ea44" providerId="ADAL" clId="{CEFA3FBA-F3A0-441F-A69F-0C00065DDABF}" dt="2021-03-10T06:50:29.624" v="9372"/>
          <ac:grpSpMkLst>
            <pc:docMk/>
            <pc:sldMk cId="2858803803" sldId="387"/>
            <ac:grpSpMk id="5" creationId="{DDD12C92-2EA1-4C9E-B818-663A25E1CC5C}"/>
          </ac:grpSpMkLst>
        </pc:grpChg>
        <pc:picChg chg="add del mod">
          <ac:chgData name="it18034400@my.sliit.lk" userId="b5224bbf-3f07-41e9-870f-8428b763ea44" providerId="ADAL" clId="{CEFA3FBA-F3A0-441F-A69F-0C00065DDABF}" dt="2021-03-10T06:53:11.742" v="9375" actId="478"/>
          <ac:picMkLst>
            <pc:docMk/>
            <pc:sldMk cId="2858803803" sldId="387"/>
            <ac:picMk id="4" creationId="{3A947BA9-8F9B-47BD-9E0D-5A16980CF568}"/>
          </ac:picMkLst>
        </pc:picChg>
        <pc:picChg chg="mod">
          <ac:chgData name="it18034400@my.sliit.lk" userId="b5224bbf-3f07-41e9-870f-8428b763ea44" providerId="ADAL" clId="{CEFA3FBA-F3A0-441F-A69F-0C00065DDABF}" dt="2021-03-10T06:50:29.624" v="9372"/>
          <ac:picMkLst>
            <pc:docMk/>
            <pc:sldMk cId="2858803803" sldId="387"/>
            <ac:picMk id="6" creationId="{35313047-4768-4A27-927D-FFFA33DD77D7}"/>
          </ac:picMkLst>
        </pc:picChg>
        <pc:picChg chg="add del mod">
          <ac:chgData name="it18034400@my.sliit.lk" userId="b5224bbf-3f07-41e9-870f-8428b763ea44" providerId="ADAL" clId="{CEFA3FBA-F3A0-441F-A69F-0C00065DDABF}" dt="2021-03-10T06:54:00.855" v="9385" actId="478"/>
          <ac:picMkLst>
            <pc:docMk/>
            <pc:sldMk cId="2858803803" sldId="387"/>
            <ac:picMk id="8" creationId="{B75031C9-4A2D-4F63-A2B7-7F53E8C8A0A5}"/>
          </ac:picMkLst>
        </pc:picChg>
        <pc:picChg chg="add mod">
          <ac:chgData name="it18034400@my.sliit.lk" userId="b5224bbf-3f07-41e9-870f-8428b763ea44" providerId="ADAL" clId="{CEFA3FBA-F3A0-441F-A69F-0C00065DDABF}" dt="2021-03-10T06:54:24.484" v="9391" actId="1076"/>
          <ac:picMkLst>
            <pc:docMk/>
            <pc:sldMk cId="2858803803" sldId="387"/>
            <ac:picMk id="9" creationId="{FB206B86-A5FD-43C1-A368-5FA5529432C1}"/>
          </ac:picMkLst>
        </pc:picChg>
      </pc:sldChg>
      <pc:sldChg chg="addSp delSp modSp add mod">
        <pc:chgData name="it18034400@my.sliit.lk" userId="b5224bbf-3f07-41e9-870f-8428b763ea44" providerId="ADAL" clId="{CEFA3FBA-F3A0-441F-A69F-0C00065DDABF}" dt="2021-03-10T07:14:25.110" v="9650" actId="14100"/>
        <pc:sldMkLst>
          <pc:docMk/>
          <pc:sldMk cId="3222236337" sldId="388"/>
        </pc:sldMkLst>
        <pc:spChg chg="del mod">
          <ac:chgData name="it18034400@my.sliit.lk" userId="b5224bbf-3f07-41e9-870f-8428b763ea44" providerId="ADAL" clId="{CEFA3FBA-F3A0-441F-A69F-0C00065DDABF}" dt="2021-03-10T07:12:08.643" v="9585" actId="478"/>
          <ac:spMkLst>
            <pc:docMk/>
            <pc:sldMk cId="3222236337" sldId="388"/>
            <ac:spMk id="3" creationId="{B85897A1-DC9D-BD46-A9C0-1782B1BEE377}"/>
          </ac:spMkLst>
        </pc:spChg>
        <pc:spChg chg="add del mod">
          <ac:chgData name="it18034400@my.sliit.lk" userId="b5224bbf-3f07-41e9-870f-8428b763ea44" providerId="ADAL" clId="{CEFA3FBA-F3A0-441F-A69F-0C00065DDABF}" dt="2021-03-10T07:12:11.651" v="9586" actId="478"/>
          <ac:spMkLst>
            <pc:docMk/>
            <pc:sldMk cId="3222236337" sldId="388"/>
            <ac:spMk id="6" creationId="{4B4C5045-F3E3-4674-8EE2-373C3FD5F69D}"/>
          </ac:spMkLst>
        </pc:spChg>
        <pc:graphicFrameChg chg="add mod modGraphic">
          <ac:chgData name="it18034400@my.sliit.lk" userId="b5224bbf-3f07-41e9-870f-8428b763ea44" providerId="ADAL" clId="{CEFA3FBA-F3A0-441F-A69F-0C00065DDABF}" dt="2021-03-10T07:14:25.110" v="9650" actId="14100"/>
          <ac:graphicFrameMkLst>
            <pc:docMk/>
            <pc:sldMk cId="3222236337" sldId="388"/>
            <ac:graphicFrameMk id="4" creationId="{576D4766-F606-4810-93F0-8FBB1B23C2B8}"/>
          </ac:graphicFrameMkLst>
        </pc:graphicFrameChg>
      </pc:sldChg>
      <pc:sldChg chg="addSp modSp">
        <pc:chgData name="it18034400@my.sliit.lk" userId="b5224bbf-3f07-41e9-870f-8428b763ea44" providerId="ADAL" clId="{CEFA3FBA-F3A0-441F-A69F-0C00065DDABF}" dt="2021-03-10T06:57:20.411" v="9443"/>
        <pc:sldMkLst>
          <pc:docMk/>
          <pc:sldMk cId="1726337306" sldId="389"/>
        </pc:sldMkLst>
        <pc:spChg chg="mod">
          <ac:chgData name="it18034400@my.sliit.lk" userId="b5224bbf-3f07-41e9-870f-8428b763ea44" providerId="ADAL" clId="{CEFA3FBA-F3A0-441F-A69F-0C00065DDABF}" dt="2021-03-10T06:57:20.411" v="9443"/>
          <ac:spMkLst>
            <pc:docMk/>
            <pc:sldMk cId="1726337306" sldId="389"/>
            <ac:spMk id="286" creationId="{AEA6BFC3-D943-4292-B48A-F8DBE36145BA}"/>
          </ac:spMkLst>
        </pc:spChg>
        <pc:grpChg chg="add mod">
          <ac:chgData name="it18034400@my.sliit.lk" userId="b5224bbf-3f07-41e9-870f-8428b763ea44" providerId="ADAL" clId="{CEFA3FBA-F3A0-441F-A69F-0C00065DDABF}" dt="2021-03-10T06:57:20.411" v="9443"/>
          <ac:grpSpMkLst>
            <pc:docMk/>
            <pc:sldMk cId="1726337306" sldId="389"/>
            <ac:grpSpMk id="284" creationId="{A6CB44B3-769B-4DC3-85B9-B212DAC5F404}"/>
          </ac:grpSpMkLst>
        </pc:grpChg>
        <pc:picChg chg="mod">
          <ac:chgData name="it18034400@my.sliit.lk" userId="b5224bbf-3f07-41e9-870f-8428b763ea44" providerId="ADAL" clId="{CEFA3FBA-F3A0-441F-A69F-0C00065DDABF}" dt="2021-03-10T06:57:20.411" v="9443"/>
          <ac:picMkLst>
            <pc:docMk/>
            <pc:sldMk cId="1726337306" sldId="389"/>
            <ac:picMk id="285" creationId="{71464BA4-6EB7-499D-8EFA-256C40D4BF74}"/>
          </ac:picMkLst>
        </pc:picChg>
      </pc:sldChg>
      <pc:sldChg chg="modSp add mod">
        <pc:chgData name="it18034400@my.sliit.lk" userId="b5224bbf-3f07-41e9-870f-8428b763ea44" providerId="ADAL" clId="{CEFA3FBA-F3A0-441F-A69F-0C00065DDABF}" dt="2021-03-10T07:04:46.958" v="9503" actId="14100"/>
        <pc:sldMkLst>
          <pc:docMk/>
          <pc:sldMk cId="2238735032" sldId="392"/>
        </pc:sldMkLst>
        <pc:picChg chg="mod modCrop">
          <ac:chgData name="it18034400@my.sliit.lk" userId="b5224bbf-3f07-41e9-870f-8428b763ea44" providerId="ADAL" clId="{CEFA3FBA-F3A0-441F-A69F-0C00065DDABF}" dt="2021-03-10T07:04:46.958" v="9503" actId="14100"/>
          <ac:picMkLst>
            <pc:docMk/>
            <pc:sldMk cId="2238735032" sldId="392"/>
            <ac:picMk id="11" creationId="{1A6901AC-AF3A-407D-90BC-52E0338B5A05}"/>
          </ac:picMkLst>
        </pc:picChg>
      </pc:sldChg>
      <pc:sldChg chg="modSp add mod">
        <pc:chgData name="it18034400@my.sliit.lk" userId="b5224bbf-3f07-41e9-870f-8428b763ea44" providerId="ADAL" clId="{CEFA3FBA-F3A0-441F-A69F-0C00065DDABF}" dt="2021-03-10T07:14:59.680" v="9666" actId="1076"/>
        <pc:sldMkLst>
          <pc:docMk/>
          <pc:sldMk cId="1044512376" sldId="393"/>
        </pc:sldMkLst>
        <pc:spChg chg="mod">
          <ac:chgData name="it18034400@my.sliit.lk" userId="b5224bbf-3f07-41e9-870f-8428b763ea44" providerId="ADAL" clId="{CEFA3FBA-F3A0-441F-A69F-0C00065DDABF}" dt="2021-03-10T07:14:59.680" v="9666" actId="1076"/>
          <ac:spMkLst>
            <pc:docMk/>
            <pc:sldMk cId="1044512376" sldId="393"/>
            <ac:spMk id="2" creationId="{15072A6F-72C4-054E-80DF-EED8A8CB9638}"/>
          </ac:spMkLst>
        </pc:spChg>
        <pc:graphicFrameChg chg="mod modGraphic">
          <ac:chgData name="it18034400@my.sliit.lk" userId="b5224bbf-3f07-41e9-870f-8428b763ea44" providerId="ADAL" clId="{CEFA3FBA-F3A0-441F-A69F-0C00065DDABF}" dt="2021-03-10T07:14:54.390" v="9665" actId="20577"/>
          <ac:graphicFrameMkLst>
            <pc:docMk/>
            <pc:sldMk cId="1044512376" sldId="393"/>
            <ac:graphicFrameMk id="4" creationId="{576D4766-F606-4810-93F0-8FBB1B23C2B8}"/>
          </ac:graphicFrameMkLst>
        </pc:graphicFrameChg>
      </pc:sldChg>
      <pc:sldMasterChg chg="delSldLayout">
        <pc:chgData name="it18034400@my.sliit.lk" userId="b5224bbf-3f07-41e9-870f-8428b763ea44" providerId="ADAL" clId="{CEFA3FBA-F3A0-441F-A69F-0C00065DDABF}" dt="2021-03-10T06:57:00.690" v="9425" actId="47"/>
        <pc:sldMasterMkLst>
          <pc:docMk/>
          <pc:sldMasterMk cId="0" sldId="2147483680"/>
        </pc:sldMasterMkLst>
        <pc:sldLayoutChg chg="del">
          <pc:chgData name="it18034400@my.sliit.lk" userId="b5224bbf-3f07-41e9-870f-8428b763ea44" providerId="ADAL" clId="{CEFA3FBA-F3A0-441F-A69F-0C00065DDABF}" dt="2021-03-10T06:55:29.651" v="9397" actId="47"/>
          <pc:sldLayoutMkLst>
            <pc:docMk/>
            <pc:sldMasterMk cId="0" sldId="2147483680"/>
            <pc:sldLayoutMk cId="0" sldId="2147483662"/>
          </pc:sldLayoutMkLst>
        </pc:sldLayoutChg>
        <pc:sldLayoutChg chg="del">
          <pc:chgData name="it18034400@my.sliit.lk" userId="b5224bbf-3f07-41e9-870f-8428b763ea44" providerId="ADAL" clId="{CEFA3FBA-F3A0-441F-A69F-0C00065DDABF}" dt="2021-03-10T06:55:30.957" v="9398" actId="47"/>
          <pc:sldLayoutMkLst>
            <pc:docMk/>
            <pc:sldMasterMk cId="0" sldId="2147483680"/>
            <pc:sldLayoutMk cId="0" sldId="2147483663"/>
          </pc:sldLayoutMkLst>
        </pc:sldLayoutChg>
        <pc:sldLayoutChg chg="del">
          <pc:chgData name="it18034400@my.sliit.lk" userId="b5224bbf-3f07-41e9-870f-8428b763ea44" providerId="ADAL" clId="{CEFA3FBA-F3A0-441F-A69F-0C00065DDABF}" dt="2021-03-10T06:55:44.184" v="9402" actId="47"/>
          <pc:sldLayoutMkLst>
            <pc:docMk/>
            <pc:sldMasterMk cId="0" sldId="2147483680"/>
            <pc:sldLayoutMk cId="0" sldId="2147483664"/>
          </pc:sldLayoutMkLst>
        </pc:sldLayoutChg>
        <pc:sldLayoutChg chg="del">
          <pc:chgData name="it18034400@my.sliit.lk" userId="b5224bbf-3f07-41e9-870f-8428b763ea44" providerId="ADAL" clId="{CEFA3FBA-F3A0-441F-A69F-0C00065DDABF}" dt="2021-03-10T06:56:57.911" v="9424" actId="47"/>
          <pc:sldLayoutMkLst>
            <pc:docMk/>
            <pc:sldMasterMk cId="0" sldId="2147483680"/>
            <pc:sldLayoutMk cId="0" sldId="2147483665"/>
          </pc:sldLayoutMkLst>
        </pc:sldLayoutChg>
        <pc:sldLayoutChg chg="del">
          <pc:chgData name="it18034400@my.sliit.lk" userId="b5224bbf-3f07-41e9-870f-8428b763ea44" providerId="ADAL" clId="{CEFA3FBA-F3A0-441F-A69F-0C00065DDABF}" dt="2021-03-10T06:55:20.682" v="9393" actId="47"/>
          <pc:sldLayoutMkLst>
            <pc:docMk/>
            <pc:sldMasterMk cId="0" sldId="2147483680"/>
            <pc:sldLayoutMk cId="0" sldId="2147483666"/>
          </pc:sldLayoutMkLst>
        </pc:sldLayoutChg>
        <pc:sldLayoutChg chg="del">
          <pc:chgData name="it18034400@my.sliit.lk" userId="b5224bbf-3f07-41e9-870f-8428b763ea44" providerId="ADAL" clId="{CEFA3FBA-F3A0-441F-A69F-0C00065DDABF}" dt="2021-03-10T06:55:34.443" v="9399" actId="47"/>
          <pc:sldLayoutMkLst>
            <pc:docMk/>
            <pc:sldMasterMk cId="0" sldId="2147483680"/>
            <pc:sldLayoutMk cId="0" sldId="2147483668"/>
          </pc:sldLayoutMkLst>
        </pc:sldLayoutChg>
        <pc:sldLayoutChg chg="del">
          <pc:chgData name="it18034400@my.sliit.lk" userId="b5224bbf-3f07-41e9-870f-8428b763ea44" providerId="ADAL" clId="{CEFA3FBA-F3A0-441F-A69F-0C00065DDABF}" dt="2021-03-10T06:55:48.140" v="9404" actId="47"/>
          <pc:sldLayoutMkLst>
            <pc:docMk/>
            <pc:sldMasterMk cId="0" sldId="2147483680"/>
            <pc:sldLayoutMk cId="0" sldId="2147483670"/>
          </pc:sldLayoutMkLst>
        </pc:sldLayoutChg>
        <pc:sldLayoutChg chg="del">
          <pc:chgData name="it18034400@my.sliit.lk" userId="b5224bbf-3f07-41e9-870f-8428b763ea44" providerId="ADAL" clId="{CEFA3FBA-F3A0-441F-A69F-0C00065DDABF}" dt="2021-03-10T06:55:45.367" v="9403" actId="47"/>
          <pc:sldLayoutMkLst>
            <pc:docMk/>
            <pc:sldMasterMk cId="0" sldId="2147483680"/>
            <pc:sldLayoutMk cId="0" sldId="2147483671"/>
          </pc:sldLayoutMkLst>
        </pc:sldLayoutChg>
        <pc:sldLayoutChg chg="del">
          <pc:chgData name="it18034400@my.sliit.lk" userId="b5224bbf-3f07-41e9-870f-8428b763ea44" providerId="ADAL" clId="{CEFA3FBA-F3A0-441F-A69F-0C00065DDABF}" dt="2021-03-10T06:55:23.981" v="9394" actId="47"/>
          <pc:sldLayoutMkLst>
            <pc:docMk/>
            <pc:sldMasterMk cId="0" sldId="2147483680"/>
            <pc:sldLayoutMk cId="0" sldId="2147483672"/>
          </pc:sldLayoutMkLst>
        </pc:sldLayoutChg>
        <pc:sldLayoutChg chg="del">
          <pc:chgData name="it18034400@my.sliit.lk" userId="b5224bbf-3f07-41e9-870f-8428b763ea44" providerId="ADAL" clId="{CEFA3FBA-F3A0-441F-A69F-0C00065DDABF}" dt="2021-03-10T06:55:27.750" v="9396" actId="47"/>
          <pc:sldLayoutMkLst>
            <pc:docMk/>
            <pc:sldMasterMk cId="0" sldId="2147483680"/>
            <pc:sldLayoutMk cId="0" sldId="2147483677"/>
          </pc:sldLayoutMkLst>
        </pc:sldLayoutChg>
        <pc:sldLayoutChg chg="del">
          <pc:chgData name="it18034400@my.sliit.lk" userId="b5224bbf-3f07-41e9-870f-8428b763ea44" providerId="ADAL" clId="{CEFA3FBA-F3A0-441F-A69F-0C00065DDABF}" dt="2021-03-10T06:57:00.690" v="9425" actId="47"/>
          <pc:sldLayoutMkLst>
            <pc:docMk/>
            <pc:sldMasterMk cId="0" sldId="2147483680"/>
            <pc:sldLayoutMk cId="0" sldId="2147483678"/>
          </pc:sldLayoutMkLst>
        </pc:sldLayoutChg>
      </pc:sldMasterChg>
      <pc:sldMasterChg chg="del delSldLayout">
        <pc:chgData name="it18034400@my.sliit.lk" userId="b5224bbf-3f07-41e9-870f-8428b763ea44" providerId="ADAL" clId="{CEFA3FBA-F3A0-441F-A69F-0C00065DDABF}" dt="2021-03-10T06:57:09.678" v="9442" actId="47"/>
        <pc:sldMasterMkLst>
          <pc:docMk/>
          <pc:sldMasterMk cId="0" sldId="2147483681"/>
        </pc:sldMasterMkLst>
        <pc:sldLayoutChg chg="del">
          <pc:chgData name="it18034400@my.sliit.lk" userId="b5224bbf-3f07-41e9-870f-8428b763ea44" providerId="ADAL" clId="{CEFA3FBA-F3A0-441F-A69F-0C00065DDABF}" dt="2021-03-10T06:57:09.678" v="9442" actId="47"/>
          <pc:sldLayoutMkLst>
            <pc:docMk/>
            <pc:sldMasterMk cId="0" sldId="2147483681"/>
            <pc:sldLayoutMk cId="0" sldId="2147483679"/>
          </pc:sldLayoutMkLst>
        </pc:sldLayoutChg>
      </pc:sldMasterChg>
    </pc:docChg>
  </pc:docChgLst>
  <pc:docChgLst>
    <pc:chgData name="Renuharshatha A. it18034400" userId="S::it18034400@my.sliit.lk::b5224bbf-3f07-41e9-870f-8428b763ea44" providerId="AD" clId="Web-{9A080E0E-8AC5-45AA-AC19-A72F9A1C9B2E}"/>
    <pc:docChg chg="addSld delSld modSld">
      <pc:chgData name="Renuharshatha A. it18034400" userId="S::it18034400@my.sliit.lk::b5224bbf-3f07-41e9-870f-8428b763ea44" providerId="AD" clId="Web-{9A080E0E-8AC5-45AA-AC19-A72F9A1C9B2E}" dt="2021-07-07T08:15:10.879" v="663" actId="20577"/>
      <pc:docMkLst>
        <pc:docMk/>
      </pc:docMkLst>
      <pc:sldChg chg="modSp">
        <pc:chgData name="Renuharshatha A. it18034400" userId="S::it18034400@my.sliit.lk::b5224bbf-3f07-41e9-870f-8428b763ea44" providerId="AD" clId="Web-{9A080E0E-8AC5-45AA-AC19-A72F9A1C9B2E}" dt="2021-07-07T08:15:10.879" v="663" actId="20577"/>
        <pc:sldMkLst>
          <pc:docMk/>
          <pc:sldMk cId="0" sldId="283"/>
        </pc:sldMkLst>
        <pc:spChg chg="mod">
          <ac:chgData name="Renuharshatha A. it18034400" userId="S::it18034400@my.sliit.lk::b5224bbf-3f07-41e9-870f-8428b763ea44" providerId="AD" clId="Web-{9A080E0E-8AC5-45AA-AC19-A72F9A1C9B2E}" dt="2021-07-07T08:15:10.879" v="663" actId="20577"/>
          <ac:spMkLst>
            <pc:docMk/>
            <pc:sldMk cId="0" sldId="283"/>
            <ac:spMk id="286" creationId="{4548500F-DCD8-41DE-895E-6A2DC69AD0B7}"/>
          </ac:spMkLst>
        </pc:spChg>
      </pc:sldChg>
      <pc:sldChg chg="del">
        <pc:chgData name="Renuharshatha A. it18034400" userId="S::it18034400@my.sliit.lk::b5224bbf-3f07-41e9-870f-8428b763ea44" providerId="AD" clId="Web-{9A080E0E-8AC5-45AA-AC19-A72F9A1C9B2E}" dt="2021-07-07T07:53:44.292" v="659"/>
        <pc:sldMkLst>
          <pc:docMk/>
          <pc:sldMk cId="4130435022" sldId="327"/>
        </pc:sldMkLst>
      </pc:sldChg>
      <pc:sldChg chg="del">
        <pc:chgData name="Renuharshatha A. it18034400" userId="S::it18034400@my.sliit.lk::b5224bbf-3f07-41e9-870f-8428b763ea44" providerId="AD" clId="Web-{9A080E0E-8AC5-45AA-AC19-A72F9A1C9B2E}" dt="2021-07-07T07:53:49.433" v="660"/>
        <pc:sldMkLst>
          <pc:docMk/>
          <pc:sldMk cId="18335092" sldId="328"/>
        </pc:sldMkLst>
      </pc:sldChg>
      <pc:sldChg chg="del">
        <pc:chgData name="Renuharshatha A. it18034400" userId="S::it18034400@my.sliit.lk::b5224bbf-3f07-41e9-870f-8428b763ea44" providerId="AD" clId="Web-{9A080E0E-8AC5-45AA-AC19-A72F9A1C9B2E}" dt="2021-07-07T05:58:09.669" v="193"/>
        <pc:sldMkLst>
          <pc:docMk/>
          <pc:sldMk cId="1646519715" sldId="372"/>
        </pc:sldMkLst>
      </pc:sldChg>
      <pc:sldChg chg="addSp delSp modSp">
        <pc:chgData name="Renuharshatha A. it18034400" userId="S::it18034400@my.sliit.lk::b5224bbf-3f07-41e9-870f-8428b763ea44" providerId="AD" clId="Web-{9A080E0E-8AC5-45AA-AC19-A72F9A1C9B2E}" dt="2021-07-07T06:53:35.718" v="621" actId="1076"/>
        <pc:sldMkLst>
          <pc:docMk/>
          <pc:sldMk cId="2814579214" sldId="410"/>
        </pc:sldMkLst>
        <pc:spChg chg="add del mod">
          <ac:chgData name="Renuharshatha A. it18034400" userId="S::it18034400@my.sliit.lk::b5224bbf-3f07-41e9-870f-8428b763ea44" providerId="AD" clId="Web-{9A080E0E-8AC5-45AA-AC19-A72F9A1C9B2E}" dt="2021-07-07T05:37:31.941" v="10"/>
          <ac:spMkLst>
            <pc:docMk/>
            <pc:sldMk cId="2814579214" sldId="410"/>
            <ac:spMk id="2" creationId="{063D653A-0B9A-4111-B2EB-27781E9ED770}"/>
          </ac:spMkLst>
        </pc:spChg>
        <pc:spChg chg="mod">
          <ac:chgData name="Renuharshatha A. it18034400" userId="S::it18034400@my.sliit.lk::b5224bbf-3f07-41e9-870f-8428b763ea44" providerId="AD" clId="Web-{9A080E0E-8AC5-45AA-AC19-A72F9A1C9B2E}" dt="2021-07-07T05:37:44.707" v="11" actId="20577"/>
          <ac:spMkLst>
            <pc:docMk/>
            <pc:sldMk cId="2814579214" sldId="410"/>
            <ac:spMk id="7" creationId="{ADC29443-A6E2-4CE4-832C-29F5D8623C12}"/>
          </ac:spMkLst>
        </pc:spChg>
        <pc:spChg chg="add del">
          <ac:chgData name="Renuharshatha A. it18034400" userId="S::it18034400@my.sliit.lk::b5224bbf-3f07-41e9-870f-8428b763ea44" providerId="AD" clId="Web-{9A080E0E-8AC5-45AA-AC19-A72F9A1C9B2E}" dt="2021-07-07T06:53:27.874" v="620"/>
          <ac:spMkLst>
            <pc:docMk/>
            <pc:sldMk cId="2814579214" sldId="410"/>
            <ac:spMk id="11" creationId="{3DFA1EFF-DCFC-4230-BDF8-CCC238D7E3A3}"/>
          </ac:spMkLst>
        </pc:spChg>
        <pc:grpChg chg="mod">
          <ac:chgData name="Renuharshatha A. it18034400" userId="S::it18034400@my.sliit.lk::b5224bbf-3f07-41e9-870f-8428b763ea44" providerId="AD" clId="Web-{9A080E0E-8AC5-45AA-AC19-A72F9A1C9B2E}" dt="2021-07-07T05:10:00.503" v="2" actId="1076"/>
          <ac:grpSpMkLst>
            <pc:docMk/>
            <pc:sldMk cId="2814579214" sldId="410"/>
            <ac:grpSpMk id="8" creationId="{13983212-403D-458A-A853-E3AE966E14A0}"/>
          </ac:grpSpMkLst>
        </pc:grpChg>
        <pc:picChg chg="add del mod">
          <ac:chgData name="Renuharshatha A. it18034400" userId="S::it18034400@my.sliit.lk::b5224bbf-3f07-41e9-870f-8428b763ea44" providerId="AD" clId="Web-{9A080E0E-8AC5-45AA-AC19-A72F9A1C9B2E}" dt="2021-07-07T06:28:19.032" v="609"/>
          <ac:picMkLst>
            <pc:docMk/>
            <pc:sldMk cId="2814579214" sldId="410"/>
            <ac:picMk id="3" creationId="{D993DAA9-67AB-450F-BA54-380CF72A0CBA}"/>
          </ac:picMkLst>
        </pc:picChg>
        <pc:picChg chg="add del">
          <ac:chgData name="Renuharshatha A. it18034400" userId="S::it18034400@my.sliit.lk::b5224bbf-3f07-41e9-870f-8428b763ea44" providerId="AD" clId="Web-{9A080E0E-8AC5-45AA-AC19-A72F9A1C9B2E}" dt="2021-07-07T05:37:23.285" v="6"/>
          <ac:picMkLst>
            <pc:docMk/>
            <pc:sldMk cId="2814579214" sldId="410"/>
            <ac:picMk id="4" creationId="{4E7D98CA-0302-4146-8771-5C2E9EF8ECF3}"/>
          </ac:picMkLst>
        </pc:picChg>
        <pc:picChg chg="add del mod">
          <ac:chgData name="Renuharshatha A. it18034400" userId="S::it18034400@my.sliit.lk::b5224bbf-3f07-41e9-870f-8428b763ea44" providerId="AD" clId="Web-{9A080E0E-8AC5-45AA-AC19-A72F9A1C9B2E}" dt="2021-07-07T06:28:18.954" v="608"/>
          <ac:picMkLst>
            <pc:docMk/>
            <pc:sldMk cId="2814579214" sldId="410"/>
            <ac:picMk id="5" creationId="{86674253-0F78-4509-AB23-C36EE12FF7B0}"/>
          </ac:picMkLst>
        </pc:picChg>
        <pc:picChg chg="add del mod">
          <ac:chgData name="Renuharshatha A. it18034400" userId="S::it18034400@my.sliit.lk::b5224bbf-3f07-41e9-870f-8428b763ea44" providerId="AD" clId="Web-{9A080E0E-8AC5-45AA-AC19-A72F9A1C9B2E}" dt="2021-07-07T06:28:17.610" v="607"/>
          <ac:picMkLst>
            <pc:docMk/>
            <pc:sldMk cId="2814579214" sldId="410"/>
            <ac:picMk id="9" creationId="{9D2DD148-981E-444D-BAFB-9E2A12B014EF}"/>
          </ac:picMkLst>
        </pc:picChg>
        <pc:picChg chg="add mod ord">
          <ac:chgData name="Renuharshatha A. it18034400" userId="S::it18034400@my.sliit.lk::b5224bbf-3f07-41e9-870f-8428b763ea44" providerId="AD" clId="Web-{9A080E0E-8AC5-45AA-AC19-A72F9A1C9B2E}" dt="2021-07-07T06:53:35.718" v="621" actId="1076"/>
          <ac:picMkLst>
            <pc:docMk/>
            <pc:sldMk cId="2814579214" sldId="410"/>
            <ac:picMk id="10" creationId="{5AD0B04D-C94E-4AE7-A5D0-18A35FDF5ADF}"/>
          </ac:picMkLst>
        </pc:picChg>
      </pc:sldChg>
      <pc:sldChg chg="addSp delSp modSp add replId">
        <pc:chgData name="Renuharshatha A. it18034400" userId="S::it18034400@my.sliit.lk::b5224bbf-3f07-41e9-870f-8428b763ea44" providerId="AD" clId="Web-{9A080E0E-8AC5-45AA-AC19-A72F9A1C9B2E}" dt="2021-07-07T05:43:02.651" v="59" actId="1076"/>
        <pc:sldMkLst>
          <pc:docMk/>
          <pc:sldMk cId="579367165" sldId="412"/>
        </pc:sldMkLst>
        <pc:spChg chg="add mod">
          <ac:chgData name="Renuharshatha A. it18034400" userId="S::it18034400@my.sliit.lk::b5224bbf-3f07-41e9-870f-8428b763ea44" providerId="AD" clId="Web-{9A080E0E-8AC5-45AA-AC19-A72F9A1C9B2E}" dt="2021-07-07T05:41:38.540" v="46" actId="1076"/>
          <ac:spMkLst>
            <pc:docMk/>
            <pc:sldMk cId="579367165" sldId="412"/>
            <ac:spMk id="2" creationId="{F6E9D0E0-DA61-4409-BDDD-4350355B89E5}"/>
          </ac:spMkLst>
        </pc:spChg>
        <pc:picChg chg="del">
          <ac:chgData name="Renuharshatha A. it18034400" userId="S::it18034400@my.sliit.lk::b5224bbf-3f07-41e9-870f-8428b763ea44" providerId="AD" clId="Web-{9A080E0E-8AC5-45AA-AC19-A72F9A1C9B2E}" dt="2021-07-07T05:41:13.914" v="32"/>
          <ac:picMkLst>
            <pc:docMk/>
            <pc:sldMk cId="579367165" sldId="412"/>
            <ac:picMk id="3" creationId="{D993DAA9-67AB-450F-BA54-380CF72A0CBA}"/>
          </ac:picMkLst>
        </pc:picChg>
        <pc:picChg chg="add mod">
          <ac:chgData name="Renuharshatha A. it18034400" userId="S::it18034400@my.sliit.lk::b5224bbf-3f07-41e9-870f-8428b763ea44" providerId="AD" clId="Web-{9A080E0E-8AC5-45AA-AC19-A72F9A1C9B2E}" dt="2021-07-07T05:43:02.651" v="59" actId="1076"/>
          <ac:picMkLst>
            <pc:docMk/>
            <pc:sldMk cId="579367165" sldId="412"/>
            <ac:picMk id="4" creationId="{E2FD467F-59E7-415C-AB7D-24558FABD30D}"/>
          </ac:picMkLst>
        </pc:picChg>
        <pc:picChg chg="del">
          <ac:chgData name="Renuharshatha A. it18034400" userId="S::it18034400@my.sliit.lk::b5224bbf-3f07-41e9-870f-8428b763ea44" providerId="AD" clId="Web-{9A080E0E-8AC5-45AA-AC19-A72F9A1C9B2E}" dt="2021-07-07T05:41:13.852" v="31"/>
          <ac:picMkLst>
            <pc:docMk/>
            <pc:sldMk cId="579367165" sldId="412"/>
            <ac:picMk id="5" creationId="{86674253-0F78-4509-AB23-C36EE12FF7B0}"/>
          </ac:picMkLst>
        </pc:picChg>
        <pc:picChg chg="del">
          <ac:chgData name="Renuharshatha A. it18034400" userId="S::it18034400@my.sliit.lk::b5224bbf-3f07-41e9-870f-8428b763ea44" providerId="AD" clId="Web-{9A080E0E-8AC5-45AA-AC19-A72F9A1C9B2E}" dt="2021-07-07T05:41:12.383" v="30"/>
          <ac:picMkLst>
            <pc:docMk/>
            <pc:sldMk cId="579367165" sldId="412"/>
            <ac:picMk id="9" creationId="{9D2DD148-981E-444D-BAFB-9E2A12B014EF}"/>
          </ac:picMkLst>
        </pc:picChg>
      </pc:sldChg>
      <pc:sldChg chg="addSp delSp modSp add replId">
        <pc:chgData name="Renuharshatha A. it18034400" userId="S::it18034400@my.sliit.lk::b5224bbf-3f07-41e9-870f-8428b763ea44" providerId="AD" clId="Web-{9A080E0E-8AC5-45AA-AC19-A72F9A1C9B2E}" dt="2021-07-07T05:47:01.343" v="72" actId="1076"/>
        <pc:sldMkLst>
          <pc:docMk/>
          <pc:sldMk cId="3610602958" sldId="413"/>
        </pc:sldMkLst>
        <pc:spChg chg="add del mod">
          <ac:chgData name="Renuharshatha A. it18034400" userId="S::it18034400@my.sliit.lk::b5224bbf-3f07-41e9-870f-8428b763ea44" providerId="AD" clId="Web-{9A080E0E-8AC5-45AA-AC19-A72F9A1C9B2E}" dt="2021-07-07T05:46:49.686" v="68"/>
          <ac:spMkLst>
            <pc:docMk/>
            <pc:sldMk cId="3610602958" sldId="413"/>
            <ac:spMk id="3" creationId="{B6F2BF20-8F75-43E1-8221-8D401246FAE0}"/>
          </ac:spMkLst>
        </pc:spChg>
        <pc:picChg chg="del">
          <ac:chgData name="Renuharshatha A. it18034400" userId="S::it18034400@my.sliit.lk::b5224bbf-3f07-41e9-870f-8428b763ea44" providerId="AD" clId="Web-{9A080E0E-8AC5-45AA-AC19-A72F9A1C9B2E}" dt="2021-07-07T05:43:22.636" v="61"/>
          <ac:picMkLst>
            <pc:docMk/>
            <pc:sldMk cId="3610602958" sldId="413"/>
            <ac:picMk id="4" creationId="{E2FD467F-59E7-415C-AB7D-24558FABD30D}"/>
          </ac:picMkLst>
        </pc:picChg>
        <pc:picChg chg="add mod">
          <ac:chgData name="Renuharshatha A. it18034400" userId="S::it18034400@my.sliit.lk::b5224bbf-3f07-41e9-870f-8428b763ea44" providerId="AD" clId="Web-{9A080E0E-8AC5-45AA-AC19-A72F9A1C9B2E}" dt="2021-07-07T05:47:01.343" v="72" actId="1076"/>
          <ac:picMkLst>
            <pc:docMk/>
            <pc:sldMk cId="3610602958" sldId="413"/>
            <ac:picMk id="5" creationId="{5D906EAA-2558-43FC-A4AC-D01C487E6210}"/>
          </ac:picMkLst>
        </pc:picChg>
      </pc:sldChg>
      <pc:sldChg chg="addSp delSp modSp add replId">
        <pc:chgData name="Renuharshatha A. it18034400" userId="S::it18034400@my.sliit.lk::b5224bbf-3f07-41e9-870f-8428b763ea44" providerId="AD" clId="Web-{9A080E0E-8AC5-45AA-AC19-A72F9A1C9B2E}" dt="2021-07-07T05:54:41.758" v="191" actId="20577"/>
        <pc:sldMkLst>
          <pc:docMk/>
          <pc:sldMk cId="3682515157" sldId="415"/>
        </pc:sldMkLst>
        <pc:spChg chg="mod">
          <ac:chgData name="Renuharshatha A. it18034400" userId="S::it18034400@my.sliit.lk::b5224bbf-3f07-41e9-870f-8428b763ea44" providerId="AD" clId="Web-{9A080E0E-8AC5-45AA-AC19-A72F9A1C9B2E}" dt="2021-07-07T05:48:50.908" v="131" actId="1076"/>
          <ac:spMkLst>
            <pc:docMk/>
            <pc:sldMk cId="3682515157" sldId="415"/>
            <ac:spMk id="2" creationId="{F6E9D0E0-DA61-4409-BDDD-4350355B89E5}"/>
          </ac:spMkLst>
        </pc:spChg>
        <pc:spChg chg="add del">
          <ac:chgData name="Renuharshatha A. it18034400" userId="S::it18034400@my.sliit.lk::b5224bbf-3f07-41e9-870f-8428b763ea44" providerId="AD" clId="Web-{9A080E0E-8AC5-45AA-AC19-A72F9A1C9B2E}" dt="2021-07-07T05:48:58.064" v="135"/>
          <ac:spMkLst>
            <pc:docMk/>
            <pc:sldMk cId="3682515157" sldId="415"/>
            <ac:spMk id="3" creationId="{9852FF5B-C8BC-4029-82DB-CAE152743A35}"/>
          </ac:spMkLst>
        </pc:spChg>
        <pc:spChg chg="add mod">
          <ac:chgData name="Renuharshatha A. it18034400" userId="S::it18034400@my.sliit.lk::b5224bbf-3f07-41e9-870f-8428b763ea44" providerId="AD" clId="Web-{9A080E0E-8AC5-45AA-AC19-A72F9A1C9B2E}" dt="2021-07-07T05:49:21.799" v="158" actId="1076"/>
          <ac:spMkLst>
            <pc:docMk/>
            <pc:sldMk cId="3682515157" sldId="415"/>
            <ac:spMk id="4" creationId="{05AFBEB3-8FE8-4CD7-AEDF-4174D8AA7EDD}"/>
          </ac:spMkLst>
        </pc:spChg>
        <pc:spChg chg="add del mod">
          <ac:chgData name="Renuharshatha A. it18034400" userId="S::it18034400@my.sliit.lk::b5224bbf-3f07-41e9-870f-8428b763ea44" providerId="AD" clId="Web-{9A080E0E-8AC5-45AA-AC19-A72F9A1C9B2E}" dt="2021-07-07T05:51:36.270" v="163"/>
          <ac:spMkLst>
            <pc:docMk/>
            <pc:sldMk cId="3682515157" sldId="415"/>
            <ac:spMk id="9" creationId="{460A1145-E18F-41A3-94E1-B06E73B930FD}"/>
          </ac:spMkLst>
        </pc:spChg>
        <pc:spChg chg="add mod">
          <ac:chgData name="Renuharshatha A. it18034400" userId="S::it18034400@my.sliit.lk::b5224bbf-3f07-41e9-870f-8428b763ea44" providerId="AD" clId="Web-{9A080E0E-8AC5-45AA-AC19-A72F9A1C9B2E}" dt="2021-07-07T05:52:14.099" v="174" actId="14100"/>
          <ac:spMkLst>
            <pc:docMk/>
            <pc:sldMk cId="3682515157" sldId="415"/>
            <ac:spMk id="10" creationId="{B24E9AF6-B4EA-4237-A013-BB256AE96692}"/>
          </ac:spMkLst>
        </pc:spChg>
        <pc:spChg chg="add del">
          <ac:chgData name="Renuharshatha A. it18034400" userId="S::it18034400@my.sliit.lk::b5224bbf-3f07-41e9-870f-8428b763ea44" providerId="AD" clId="Web-{9A080E0E-8AC5-45AA-AC19-A72F9A1C9B2E}" dt="2021-07-07T05:52:23.318" v="176"/>
          <ac:spMkLst>
            <pc:docMk/>
            <pc:sldMk cId="3682515157" sldId="415"/>
            <ac:spMk id="11" creationId="{D1FC6206-D737-4120-AC31-76BB397FC9BE}"/>
          </ac:spMkLst>
        </pc:spChg>
        <pc:spChg chg="add mod">
          <ac:chgData name="Renuharshatha A. it18034400" userId="S::it18034400@my.sliit.lk::b5224bbf-3f07-41e9-870f-8428b763ea44" providerId="AD" clId="Web-{9A080E0E-8AC5-45AA-AC19-A72F9A1C9B2E}" dt="2021-07-07T05:54:41.758" v="191" actId="20577"/>
          <ac:spMkLst>
            <pc:docMk/>
            <pc:sldMk cId="3682515157" sldId="415"/>
            <ac:spMk id="12" creationId="{C3D7A920-54EA-4333-BCCA-730F28CF05F1}"/>
          </ac:spMkLst>
        </pc:spChg>
        <pc:picChg chg="del">
          <ac:chgData name="Renuharshatha A. it18034400" userId="S::it18034400@my.sliit.lk::b5224bbf-3f07-41e9-870f-8428b763ea44" providerId="AD" clId="Web-{9A080E0E-8AC5-45AA-AC19-A72F9A1C9B2E}" dt="2021-07-07T05:48:52.283" v="132"/>
          <ac:picMkLst>
            <pc:docMk/>
            <pc:sldMk cId="3682515157" sldId="415"/>
            <ac:picMk id="5" creationId="{5D906EAA-2558-43FC-A4AC-D01C487E6210}"/>
          </ac:picMkLst>
        </pc:picChg>
      </pc:sldChg>
      <pc:sldChg chg="addSp delSp modSp add replId">
        <pc:chgData name="Renuharshatha A. it18034400" userId="S::it18034400@my.sliit.lk::b5224bbf-3f07-41e9-870f-8428b763ea44" providerId="AD" clId="Web-{9A080E0E-8AC5-45AA-AC19-A72F9A1C9B2E}" dt="2021-07-07T06:06:46.351" v="247" actId="1076"/>
        <pc:sldMkLst>
          <pc:docMk/>
          <pc:sldMk cId="2125922666" sldId="416"/>
        </pc:sldMkLst>
        <pc:spChg chg="mod">
          <ac:chgData name="Renuharshatha A. it18034400" userId="S::it18034400@my.sliit.lk::b5224bbf-3f07-41e9-870f-8428b763ea44" providerId="AD" clId="Web-{9A080E0E-8AC5-45AA-AC19-A72F9A1C9B2E}" dt="2021-07-07T06:04:12.269" v="212" actId="20577"/>
          <ac:spMkLst>
            <pc:docMk/>
            <pc:sldMk cId="2125922666" sldId="416"/>
            <ac:spMk id="2" creationId="{F6E9D0E0-DA61-4409-BDDD-4350355B89E5}"/>
          </ac:spMkLst>
        </pc:spChg>
        <pc:spChg chg="del">
          <ac:chgData name="Renuharshatha A. it18034400" userId="S::it18034400@my.sliit.lk::b5224bbf-3f07-41e9-870f-8428b763ea44" providerId="AD" clId="Web-{9A080E0E-8AC5-45AA-AC19-A72F9A1C9B2E}" dt="2021-07-07T06:01:56.298" v="196"/>
          <ac:spMkLst>
            <pc:docMk/>
            <pc:sldMk cId="2125922666" sldId="416"/>
            <ac:spMk id="4" creationId="{05AFBEB3-8FE8-4CD7-AEDF-4174D8AA7EDD}"/>
          </ac:spMkLst>
        </pc:spChg>
        <pc:spChg chg="del">
          <ac:chgData name="Renuharshatha A. it18034400" userId="S::it18034400@my.sliit.lk::b5224bbf-3f07-41e9-870f-8428b763ea44" providerId="AD" clId="Web-{9A080E0E-8AC5-45AA-AC19-A72F9A1C9B2E}" dt="2021-07-07T06:01:54.501" v="195"/>
          <ac:spMkLst>
            <pc:docMk/>
            <pc:sldMk cId="2125922666" sldId="416"/>
            <ac:spMk id="10" creationId="{B24E9AF6-B4EA-4237-A013-BB256AE96692}"/>
          </ac:spMkLst>
        </pc:spChg>
        <pc:spChg chg="add mod">
          <ac:chgData name="Renuharshatha A. it18034400" userId="S::it18034400@my.sliit.lk::b5224bbf-3f07-41e9-870f-8428b763ea44" providerId="AD" clId="Web-{9A080E0E-8AC5-45AA-AC19-A72F9A1C9B2E}" dt="2021-07-07T06:06:33.022" v="245" actId="1076"/>
          <ac:spMkLst>
            <pc:docMk/>
            <pc:sldMk cId="2125922666" sldId="416"/>
            <ac:spMk id="11" creationId="{CE8E5640-3F3C-45E7-BC97-8259A4658ADE}"/>
          </ac:spMkLst>
        </pc:spChg>
        <pc:spChg chg="del">
          <ac:chgData name="Renuharshatha A. it18034400" userId="S::it18034400@my.sliit.lk::b5224bbf-3f07-41e9-870f-8428b763ea44" providerId="AD" clId="Web-{9A080E0E-8AC5-45AA-AC19-A72F9A1C9B2E}" dt="2021-07-07T06:01:53.126" v="194"/>
          <ac:spMkLst>
            <pc:docMk/>
            <pc:sldMk cId="2125922666" sldId="416"/>
            <ac:spMk id="12" creationId="{C3D7A920-54EA-4333-BCCA-730F28CF05F1}"/>
          </ac:spMkLst>
        </pc:spChg>
        <pc:grpChg chg="add mod">
          <ac:chgData name="Renuharshatha A. it18034400" userId="S::it18034400@my.sliit.lk::b5224bbf-3f07-41e9-870f-8428b763ea44" providerId="AD" clId="Web-{9A080E0E-8AC5-45AA-AC19-A72F9A1C9B2E}" dt="2021-07-07T06:06:46.351" v="247" actId="1076"/>
          <ac:grpSpMkLst>
            <pc:docMk/>
            <pc:sldMk cId="2125922666" sldId="416"/>
            <ac:grpSpMk id="13" creationId="{45F037A1-1EF1-42E4-8DD8-6AA5F3F48586}"/>
          </ac:grpSpMkLst>
        </pc:grpChg>
        <pc:picChg chg="add del mod">
          <ac:chgData name="Renuharshatha A. it18034400" userId="S::it18034400@my.sliit.lk::b5224bbf-3f07-41e9-870f-8428b763ea44" providerId="AD" clId="Web-{9A080E0E-8AC5-45AA-AC19-A72F9A1C9B2E}" dt="2021-07-07T06:04:46.676" v="224"/>
          <ac:picMkLst>
            <pc:docMk/>
            <pc:sldMk cId="2125922666" sldId="416"/>
            <ac:picMk id="3" creationId="{56E1283E-4FDA-4226-815F-DA0C4DD0654E}"/>
          </ac:picMkLst>
        </pc:picChg>
        <pc:picChg chg="add mod">
          <ac:chgData name="Renuharshatha A. it18034400" userId="S::it18034400@my.sliit.lk::b5224bbf-3f07-41e9-870f-8428b763ea44" providerId="AD" clId="Web-{9A080E0E-8AC5-45AA-AC19-A72F9A1C9B2E}" dt="2021-07-07T06:05:29.193" v="227" actId="14100"/>
          <ac:picMkLst>
            <pc:docMk/>
            <pc:sldMk cId="2125922666" sldId="416"/>
            <ac:picMk id="5" creationId="{3822CC92-7A14-47B6-937D-D1E7A414BB66}"/>
          </ac:picMkLst>
        </pc:picChg>
        <pc:picChg chg="add mod">
          <ac:chgData name="Renuharshatha A. it18034400" userId="S::it18034400@my.sliit.lk::b5224bbf-3f07-41e9-870f-8428b763ea44" providerId="AD" clId="Web-{9A080E0E-8AC5-45AA-AC19-A72F9A1C9B2E}" dt="2021-07-07T06:06:27.600" v="244" actId="14100"/>
          <ac:picMkLst>
            <pc:docMk/>
            <pc:sldMk cId="2125922666" sldId="416"/>
            <ac:picMk id="9" creationId="{A4D081C5-31F8-4769-9F9F-8A12257083AA}"/>
          </ac:picMkLst>
        </pc:picChg>
      </pc:sldChg>
      <pc:sldChg chg="add replId">
        <pc:chgData name="Renuharshatha A. it18034400" userId="S::it18034400@my.sliit.lk::b5224bbf-3f07-41e9-870f-8428b763ea44" providerId="AD" clId="Web-{9A080E0E-8AC5-45AA-AC19-A72F9A1C9B2E}" dt="2021-07-07T06:04:43.614" v="223"/>
        <pc:sldMkLst>
          <pc:docMk/>
          <pc:sldMk cId="659100474" sldId="417"/>
        </pc:sldMkLst>
      </pc:sldChg>
      <pc:sldChg chg="addSp delSp modSp add replId">
        <pc:chgData name="Renuharshatha A. it18034400" userId="S::it18034400@my.sliit.lk::b5224bbf-3f07-41e9-870f-8428b763ea44" providerId="AD" clId="Web-{9A080E0E-8AC5-45AA-AC19-A72F9A1C9B2E}" dt="2021-07-07T06:08:16.024" v="259" actId="1076"/>
        <pc:sldMkLst>
          <pc:docMk/>
          <pc:sldMk cId="519773792" sldId="418"/>
        </pc:sldMkLst>
        <pc:grpChg chg="del">
          <ac:chgData name="Renuharshatha A. it18034400" userId="S::it18034400@my.sliit.lk::b5224bbf-3f07-41e9-870f-8428b763ea44" providerId="AD" clId="Web-{9A080E0E-8AC5-45AA-AC19-A72F9A1C9B2E}" dt="2021-07-07T06:07:57.508" v="250"/>
          <ac:grpSpMkLst>
            <pc:docMk/>
            <pc:sldMk cId="519773792" sldId="418"/>
            <ac:grpSpMk id="13" creationId="{45F037A1-1EF1-42E4-8DD8-6AA5F3F48586}"/>
          </ac:grpSpMkLst>
        </pc:grpChg>
        <pc:picChg chg="add mod">
          <ac:chgData name="Renuharshatha A. it18034400" userId="S::it18034400@my.sliit.lk::b5224bbf-3f07-41e9-870f-8428b763ea44" providerId="AD" clId="Web-{9A080E0E-8AC5-45AA-AC19-A72F9A1C9B2E}" dt="2021-07-07T06:08:16.024" v="259" actId="1076"/>
          <ac:picMkLst>
            <pc:docMk/>
            <pc:sldMk cId="519773792" sldId="418"/>
            <ac:picMk id="3" creationId="{ABCC0A9A-9DCA-47CB-8100-A9CD0AF8C286}"/>
          </ac:picMkLst>
        </pc:picChg>
        <pc:picChg chg="del">
          <ac:chgData name="Renuharshatha A. it18034400" userId="S::it18034400@my.sliit.lk::b5224bbf-3f07-41e9-870f-8428b763ea44" providerId="AD" clId="Web-{9A080E0E-8AC5-45AA-AC19-A72F9A1C9B2E}" dt="2021-07-07T06:07:55.993" v="249"/>
          <ac:picMkLst>
            <pc:docMk/>
            <pc:sldMk cId="519773792" sldId="418"/>
            <ac:picMk id="5" creationId="{3822CC92-7A14-47B6-937D-D1E7A414BB66}"/>
          </ac:picMkLst>
        </pc:picChg>
      </pc:sldChg>
      <pc:sldChg chg="addSp delSp modSp add replId">
        <pc:chgData name="Renuharshatha A. it18034400" userId="S::it18034400@my.sliit.lk::b5224bbf-3f07-41e9-870f-8428b763ea44" providerId="AD" clId="Web-{9A080E0E-8AC5-45AA-AC19-A72F9A1C9B2E}" dt="2021-07-07T06:12:36.123" v="268" actId="1076"/>
        <pc:sldMkLst>
          <pc:docMk/>
          <pc:sldMk cId="2693675741" sldId="419"/>
        </pc:sldMkLst>
        <pc:grpChg chg="del">
          <ac:chgData name="Renuharshatha A. it18034400" userId="S::it18034400@my.sliit.lk::b5224bbf-3f07-41e9-870f-8428b763ea44" providerId="AD" clId="Web-{9A080E0E-8AC5-45AA-AC19-A72F9A1C9B2E}" dt="2021-07-07T06:12:23.435" v="261"/>
          <ac:grpSpMkLst>
            <pc:docMk/>
            <pc:sldMk cId="2693675741" sldId="419"/>
            <ac:grpSpMk id="13" creationId="{45F037A1-1EF1-42E4-8DD8-6AA5F3F48586}"/>
          </ac:grpSpMkLst>
        </pc:grpChg>
        <pc:picChg chg="add mod">
          <ac:chgData name="Renuharshatha A. it18034400" userId="S::it18034400@my.sliit.lk::b5224bbf-3f07-41e9-870f-8428b763ea44" providerId="AD" clId="Web-{9A080E0E-8AC5-45AA-AC19-A72F9A1C9B2E}" dt="2021-07-07T06:12:36.123" v="268" actId="1076"/>
          <ac:picMkLst>
            <pc:docMk/>
            <pc:sldMk cId="2693675741" sldId="419"/>
            <ac:picMk id="3" creationId="{E176A1A2-89F7-424E-B279-11844277B964}"/>
          </ac:picMkLst>
        </pc:picChg>
        <pc:picChg chg="del">
          <ac:chgData name="Renuharshatha A. it18034400" userId="S::it18034400@my.sliit.lk::b5224bbf-3f07-41e9-870f-8428b763ea44" providerId="AD" clId="Web-{9A080E0E-8AC5-45AA-AC19-A72F9A1C9B2E}" dt="2021-07-07T06:12:25.217" v="262"/>
          <ac:picMkLst>
            <pc:docMk/>
            <pc:sldMk cId="2693675741" sldId="419"/>
            <ac:picMk id="5" creationId="{3822CC92-7A14-47B6-937D-D1E7A414BB66}"/>
          </ac:picMkLst>
        </pc:picChg>
      </pc:sldChg>
      <pc:sldChg chg="addSp delSp modSp add replId">
        <pc:chgData name="Renuharshatha A. it18034400" userId="S::it18034400@my.sliit.lk::b5224bbf-3f07-41e9-870f-8428b763ea44" providerId="AD" clId="Web-{9A080E0E-8AC5-45AA-AC19-A72F9A1C9B2E}" dt="2021-07-07T07:53:19.214" v="658" actId="20577"/>
        <pc:sldMkLst>
          <pc:docMk/>
          <pc:sldMk cId="160418692" sldId="420"/>
        </pc:sldMkLst>
        <pc:spChg chg="mod">
          <ac:chgData name="Renuharshatha A. it18034400" userId="S::it18034400@my.sliit.lk::b5224bbf-3f07-41e9-870f-8428b763ea44" providerId="AD" clId="Web-{9A080E0E-8AC5-45AA-AC19-A72F9A1C9B2E}" dt="2021-07-07T06:21:32.290" v="383" actId="20577"/>
          <ac:spMkLst>
            <pc:docMk/>
            <pc:sldMk cId="160418692" sldId="420"/>
            <ac:spMk id="2" creationId="{F6E9D0E0-DA61-4409-BDDD-4350355B89E5}"/>
          </ac:spMkLst>
        </pc:spChg>
        <pc:spChg chg="add del mod">
          <ac:chgData name="Renuharshatha A. it18034400" userId="S::it18034400@my.sliit.lk::b5224bbf-3f07-41e9-870f-8428b763ea44" providerId="AD" clId="Web-{9A080E0E-8AC5-45AA-AC19-A72F9A1C9B2E}" dt="2021-07-07T06:21:35.368" v="384"/>
          <ac:spMkLst>
            <pc:docMk/>
            <pc:sldMk cId="160418692" sldId="420"/>
            <ac:spMk id="4" creationId="{C530B2DD-6E4F-4F65-B274-6070C9553156}"/>
          </ac:spMkLst>
        </pc:spChg>
        <pc:spChg chg="add del mod">
          <ac:chgData name="Renuharshatha A. it18034400" userId="S::it18034400@my.sliit.lk::b5224bbf-3f07-41e9-870f-8428b763ea44" providerId="AD" clId="Web-{9A080E0E-8AC5-45AA-AC19-A72F9A1C9B2E}" dt="2021-07-07T06:13:54.281" v="289"/>
          <ac:spMkLst>
            <pc:docMk/>
            <pc:sldMk cId="160418692" sldId="420"/>
            <ac:spMk id="5" creationId="{927553B0-C74F-402A-887D-F182EBF2E333}"/>
          </ac:spMkLst>
        </pc:spChg>
        <pc:spChg chg="add del mod">
          <ac:chgData name="Renuharshatha A. it18034400" userId="S::it18034400@my.sliit.lk::b5224bbf-3f07-41e9-870f-8428b763ea44" providerId="AD" clId="Web-{9A080E0E-8AC5-45AA-AC19-A72F9A1C9B2E}" dt="2021-07-07T06:21:11.664" v="366"/>
          <ac:spMkLst>
            <pc:docMk/>
            <pc:sldMk cId="160418692" sldId="420"/>
            <ac:spMk id="9" creationId="{C8304844-1987-4F3F-A8A3-5A284D6FDBA0}"/>
          </ac:spMkLst>
        </pc:spChg>
        <pc:spChg chg="add del mod">
          <ac:chgData name="Renuharshatha A. it18034400" userId="S::it18034400@my.sliit.lk::b5224bbf-3f07-41e9-870f-8428b763ea44" providerId="AD" clId="Web-{9A080E0E-8AC5-45AA-AC19-A72F9A1C9B2E}" dt="2021-07-07T06:16:42.300" v="342"/>
          <ac:spMkLst>
            <pc:docMk/>
            <pc:sldMk cId="160418692" sldId="420"/>
            <ac:spMk id="11" creationId="{3FC0CF7E-A8A9-4A11-B076-80684E52823A}"/>
          </ac:spMkLst>
        </pc:spChg>
        <pc:spChg chg="add del mod">
          <ac:chgData name="Renuharshatha A. it18034400" userId="S::it18034400@my.sliit.lk::b5224bbf-3f07-41e9-870f-8428b763ea44" providerId="AD" clId="Web-{9A080E0E-8AC5-45AA-AC19-A72F9A1C9B2E}" dt="2021-07-07T06:18:28.911" v="364"/>
          <ac:spMkLst>
            <pc:docMk/>
            <pc:sldMk cId="160418692" sldId="420"/>
            <ac:spMk id="12" creationId="{9C261CA9-7280-4421-81DF-97DEC7270788}"/>
          </ac:spMkLst>
        </pc:spChg>
        <pc:spChg chg="add del mod">
          <ac:chgData name="Renuharshatha A. it18034400" userId="S::it18034400@my.sliit.lk::b5224bbf-3f07-41e9-870f-8428b763ea44" providerId="AD" clId="Web-{9A080E0E-8AC5-45AA-AC19-A72F9A1C9B2E}" dt="2021-07-07T06:18:30.489" v="365"/>
          <ac:spMkLst>
            <pc:docMk/>
            <pc:sldMk cId="160418692" sldId="420"/>
            <ac:spMk id="13" creationId="{951A3D88-7BB9-4404-82F6-5A56D291D787}"/>
          </ac:spMkLst>
        </pc:spChg>
        <pc:spChg chg="add mod">
          <ac:chgData name="Renuharshatha A. it18034400" userId="S::it18034400@my.sliit.lk::b5224bbf-3f07-41e9-870f-8428b763ea44" providerId="AD" clId="Web-{9A080E0E-8AC5-45AA-AC19-A72F9A1C9B2E}" dt="2021-07-07T06:22:27.963" v="400" actId="1076"/>
          <ac:spMkLst>
            <pc:docMk/>
            <pc:sldMk cId="160418692" sldId="420"/>
            <ac:spMk id="15" creationId="{5BCD1642-BD88-42C4-BFB8-AE72040D7C63}"/>
          </ac:spMkLst>
        </pc:spChg>
        <pc:spChg chg="add mod">
          <ac:chgData name="Renuharshatha A. it18034400" userId="S::it18034400@my.sliit.lk::b5224bbf-3f07-41e9-870f-8428b763ea44" providerId="AD" clId="Web-{9A080E0E-8AC5-45AA-AC19-A72F9A1C9B2E}" dt="2021-07-07T06:23:59.683" v="483" actId="20577"/>
          <ac:spMkLst>
            <pc:docMk/>
            <pc:sldMk cId="160418692" sldId="420"/>
            <ac:spMk id="16" creationId="{DEC9FD27-E9A3-4F71-8D45-B6A9F6B22C1F}"/>
          </ac:spMkLst>
        </pc:spChg>
        <pc:spChg chg="add mod">
          <ac:chgData name="Renuharshatha A. it18034400" userId="S::it18034400@my.sliit.lk::b5224bbf-3f07-41e9-870f-8428b763ea44" providerId="AD" clId="Web-{9A080E0E-8AC5-45AA-AC19-A72F9A1C9B2E}" dt="2021-07-07T07:53:19.214" v="658" actId="20577"/>
          <ac:spMkLst>
            <pc:docMk/>
            <pc:sldMk cId="160418692" sldId="420"/>
            <ac:spMk id="17" creationId="{7A05A9F0-25BA-4007-8058-384ACB7A48E2}"/>
          </ac:spMkLst>
        </pc:spChg>
        <pc:picChg chg="del">
          <ac:chgData name="Renuharshatha A. it18034400" userId="S::it18034400@my.sliit.lk::b5224bbf-3f07-41e9-870f-8428b763ea44" providerId="AD" clId="Web-{9A080E0E-8AC5-45AA-AC19-A72F9A1C9B2E}" dt="2021-07-07T06:13:14.468" v="270"/>
          <ac:picMkLst>
            <pc:docMk/>
            <pc:sldMk cId="160418692" sldId="420"/>
            <ac:picMk id="3" creationId="{56E1283E-4FDA-4226-815F-DA0C4DD0654E}"/>
          </ac:picMkLst>
        </pc:picChg>
        <pc:picChg chg="add del mod">
          <ac:chgData name="Renuharshatha A. it18034400" userId="S::it18034400@my.sliit.lk::b5224bbf-3f07-41e9-870f-8428b763ea44" providerId="AD" clId="Web-{9A080E0E-8AC5-45AA-AC19-A72F9A1C9B2E}" dt="2021-07-07T06:15:54.033" v="332"/>
          <ac:picMkLst>
            <pc:docMk/>
            <pc:sldMk cId="160418692" sldId="420"/>
            <ac:picMk id="10" creationId="{91264F17-E17A-4ABB-8BBD-484B1F84B234}"/>
          </ac:picMkLst>
        </pc:picChg>
        <pc:picChg chg="add mod">
          <ac:chgData name="Renuharshatha A. it18034400" userId="S::it18034400@my.sliit.lk::b5224bbf-3f07-41e9-870f-8428b763ea44" providerId="AD" clId="Web-{9A080E0E-8AC5-45AA-AC19-A72F9A1C9B2E}" dt="2021-07-07T06:21:41.087" v="387" actId="1076"/>
          <ac:picMkLst>
            <pc:docMk/>
            <pc:sldMk cId="160418692" sldId="420"/>
            <ac:picMk id="14" creationId="{31D1C536-A8EC-48E7-989B-549BCA4C6F73}"/>
          </ac:picMkLst>
        </pc:picChg>
      </pc:sldChg>
      <pc:sldChg chg="add replId">
        <pc:chgData name="Renuharshatha A. it18034400" userId="S::it18034400@my.sliit.lk::b5224bbf-3f07-41e9-870f-8428b763ea44" providerId="AD" clId="Web-{9A080E0E-8AC5-45AA-AC19-A72F9A1C9B2E}" dt="2021-07-07T06:28:14.938" v="606"/>
        <pc:sldMkLst>
          <pc:docMk/>
          <pc:sldMk cId="2532398346" sldId="422"/>
        </pc:sldMkLst>
      </pc:sldChg>
      <pc:sldChg chg="add del replId">
        <pc:chgData name="Renuharshatha A. it18034400" userId="S::it18034400@my.sliit.lk::b5224bbf-3f07-41e9-870f-8428b763ea44" providerId="AD" clId="Web-{9A080E0E-8AC5-45AA-AC19-A72F9A1C9B2E}" dt="2021-07-07T06:28:09.344" v="605"/>
        <pc:sldMkLst>
          <pc:docMk/>
          <pc:sldMk cId="3245200829" sldId="422"/>
        </pc:sldMkLst>
      </pc:sldChg>
    </pc:docChg>
  </pc:docChgLst>
  <pc:docChgLst>
    <pc:chgData name="Renuharshatha A. it18034400" userId="S::it18034400@my.sliit.lk::b5224bbf-3f07-41e9-870f-8428b763ea44" providerId="AD" clId="Web-{85F6CDE1-4CAF-485F-A8BB-70DAD0695B0D}"/>
    <pc:docChg chg="addSld delSld modSld">
      <pc:chgData name="Renuharshatha A. it18034400" userId="S::it18034400@my.sliit.lk::b5224bbf-3f07-41e9-870f-8428b763ea44" providerId="AD" clId="Web-{85F6CDE1-4CAF-485F-A8BB-70DAD0695B0D}" dt="2021-07-07T03:54:56.811" v="61"/>
      <pc:docMkLst>
        <pc:docMk/>
      </pc:docMkLst>
      <pc:sldChg chg="modSp">
        <pc:chgData name="Renuharshatha A. it18034400" userId="S::it18034400@my.sliit.lk::b5224bbf-3f07-41e9-870f-8428b763ea44" providerId="AD" clId="Web-{85F6CDE1-4CAF-485F-A8BB-70DAD0695B0D}" dt="2021-07-07T03:18:28.411" v="35" actId="20577"/>
        <pc:sldMkLst>
          <pc:docMk/>
          <pc:sldMk cId="0" sldId="256"/>
        </pc:sldMkLst>
        <pc:spChg chg="mod">
          <ac:chgData name="Renuharshatha A. it18034400" userId="S::it18034400@my.sliit.lk::b5224bbf-3f07-41e9-870f-8428b763ea44" providerId="AD" clId="Web-{85F6CDE1-4CAF-485F-A8BB-70DAD0695B0D}" dt="2021-07-07T03:18:28.411" v="35" actId="20577"/>
          <ac:spMkLst>
            <pc:docMk/>
            <pc:sldMk cId="0" sldId="256"/>
            <ac:spMk id="3" creationId="{A111451A-F118-4FAF-95BA-1F21D3B177B4}"/>
          </ac:spMkLst>
        </pc:spChg>
      </pc:sldChg>
      <pc:sldChg chg="del">
        <pc:chgData name="Renuharshatha A. it18034400" userId="S::it18034400@my.sliit.lk::b5224bbf-3f07-41e9-870f-8428b763ea44" providerId="AD" clId="Web-{85F6CDE1-4CAF-485F-A8BB-70DAD0695B0D}" dt="2021-07-07T03:52:21.479" v="55"/>
        <pc:sldMkLst>
          <pc:docMk/>
          <pc:sldMk cId="0" sldId="282"/>
        </pc:sldMkLst>
      </pc:sldChg>
      <pc:sldChg chg="del">
        <pc:chgData name="Renuharshatha A. it18034400" userId="S::it18034400@my.sliit.lk::b5224bbf-3f07-41e9-870f-8428b763ea44" providerId="AD" clId="Web-{85F6CDE1-4CAF-485F-A8BB-70DAD0695B0D}" dt="2021-07-07T03:53:45.153" v="56"/>
        <pc:sldMkLst>
          <pc:docMk/>
          <pc:sldMk cId="1017388294" sldId="347"/>
        </pc:sldMkLst>
      </pc:sldChg>
      <pc:sldChg chg="del">
        <pc:chgData name="Renuharshatha A. it18034400" userId="S::it18034400@my.sliit.lk::b5224bbf-3f07-41e9-870f-8428b763ea44" providerId="AD" clId="Web-{85F6CDE1-4CAF-485F-A8BB-70DAD0695B0D}" dt="2021-07-07T03:53:46.934" v="57"/>
        <pc:sldMkLst>
          <pc:docMk/>
          <pc:sldMk cId="3467470777" sldId="348"/>
        </pc:sldMkLst>
      </pc:sldChg>
      <pc:sldChg chg="del">
        <pc:chgData name="Renuharshatha A. it18034400" userId="S::it18034400@my.sliit.lk::b5224bbf-3f07-41e9-870f-8428b763ea44" providerId="AD" clId="Web-{85F6CDE1-4CAF-485F-A8BB-70DAD0695B0D}" dt="2021-07-07T03:53:59.857" v="58"/>
        <pc:sldMkLst>
          <pc:docMk/>
          <pc:sldMk cId="1100619721" sldId="382"/>
        </pc:sldMkLst>
      </pc:sldChg>
      <pc:sldChg chg="del">
        <pc:chgData name="Renuharshatha A. it18034400" userId="S::it18034400@my.sliit.lk::b5224bbf-3f07-41e9-870f-8428b763ea44" providerId="AD" clId="Web-{85F6CDE1-4CAF-485F-A8BB-70DAD0695B0D}" dt="2021-07-07T03:54:01.638" v="59"/>
        <pc:sldMkLst>
          <pc:docMk/>
          <pc:sldMk cId="2238735032" sldId="392"/>
        </pc:sldMkLst>
      </pc:sldChg>
      <pc:sldChg chg="del">
        <pc:chgData name="Renuharshatha A. it18034400" userId="S::it18034400@my.sliit.lk::b5224bbf-3f07-41e9-870f-8428b763ea44" providerId="AD" clId="Web-{85F6CDE1-4CAF-485F-A8BB-70DAD0695B0D}" dt="2021-07-07T03:54:51.280" v="60"/>
        <pc:sldMkLst>
          <pc:docMk/>
          <pc:sldMk cId="3611189773" sldId="395"/>
        </pc:sldMkLst>
      </pc:sldChg>
      <pc:sldChg chg="addSp delSp modSp new">
        <pc:chgData name="Renuharshatha A. it18034400" userId="S::it18034400@my.sliit.lk::b5224bbf-3f07-41e9-870f-8428b763ea44" providerId="AD" clId="Web-{85F6CDE1-4CAF-485F-A8BB-70DAD0695B0D}" dt="2021-07-07T03:51:38.587" v="54" actId="20577"/>
        <pc:sldMkLst>
          <pc:docMk/>
          <pc:sldMk cId="3987798181" sldId="409"/>
        </pc:sldMkLst>
        <pc:spChg chg="del">
          <ac:chgData name="Renuharshatha A. it18034400" userId="S::it18034400@my.sliit.lk::b5224bbf-3f07-41e9-870f-8428b763ea44" providerId="AD" clId="Web-{85F6CDE1-4CAF-485F-A8BB-70DAD0695B0D}" dt="2021-07-07T03:50:56.571" v="45"/>
          <ac:spMkLst>
            <pc:docMk/>
            <pc:sldMk cId="3987798181" sldId="409"/>
            <ac:spMk id="2" creationId="{0B7973F3-F789-44AB-BD73-05817B3E2586}"/>
          </ac:spMkLst>
        </pc:spChg>
        <pc:spChg chg="del mod">
          <ac:chgData name="Renuharshatha A. it18034400" userId="S::it18034400@my.sliit.lk::b5224bbf-3f07-41e9-870f-8428b763ea44" providerId="AD" clId="Web-{85F6CDE1-4CAF-485F-A8BB-70DAD0695B0D}" dt="2021-07-07T03:49:59.663" v="39"/>
          <ac:spMkLst>
            <pc:docMk/>
            <pc:sldMk cId="3987798181" sldId="409"/>
            <ac:spMk id="3" creationId="{86D69FC9-9607-43C7-B015-BE02E3F418F1}"/>
          </ac:spMkLst>
        </pc:spChg>
        <pc:spChg chg="mod">
          <ac:chgData name="Renuharshatha A. it18034400" userId="S::it18034400@my.sliit.lk::b5224bbf-3f07-41e9-870f-8428b763ea44" providerId="AD" clId="Web-{85F6CDE1-4CAF-485F-A8BB-70DAD0695B0D}" dt="2021-07-07T03:51:38.587" v="54" actId="20577"/>
          <ac:spMkLst>
            <pc:docMk/>
            <pc:sldMk cId="3987798181" sldId="409"/>
            <ac:spMk id="7" creationId="{ADC29443-A6E2-4CE4-832C-29F5D8623C12}"/>
          </ac:spMkLst>
        </pc:spChg>
        <pc:grpChg chg="add">
          <ac:chgData name="Renuharshatha A. it18034400" userId="S::it18034400@my.sliit.lk::b5224bbf-3f07-41e9-870f-8428b763ea44" providerId="AD" clId="Web-{85F6CDE1-4CAF-485F-A8BB-70DAD0695B0D}" dt="2021-07-07T03:51:19.306" v="49"/>
          <ac:grpSpMkLst>
            <pc:docMk/>
            <pc:sldMk cId="3987798181" sldId="409"/>
            <ac:grpSpMk id="8" creationId="{13983212-403D-458A-A853-E3AE966E14A0}"/>
          </ac:grpSpMkLst>
        </pc:grpChg>
        <pc:picChg chg="add mod">
          <ac:chgData name="Renuharshatha A. it18034400" userId="S::it18034400@my.sliit.lk::b5224bbf-3f07-41e9-870f-8428b763ea44" providerId="AD" clId="Web-{85F6CDE1-4CAF-485F-A8BB-70DAD0695B0D}" dt="2021-07-07T03:51:06.790" v="48" actId="14100"/>
          <ac:picMkLst>
            <pc:docMk/>
            <pc:sldMk cId="3987798181" sldId="409"/>
            <ac:picMk id="4" creationId="{4E7D98CA-0302-4146-8771-5C2E9EF8ECF3}"/>
          </ac:picMkLst>
        </pc:picChg>
      </pc:sldChg>
      <pc:sldChg chg="add replId">
        <pc:chgData name="Renuharshatha A. it18034400" userId="S::it18034400@my.sliit.lk::b5224bbf-3f07-41e9-870f-8428b763ea44" providerId="AD" clId="Web-{85F6CDE1-4CAF-485F-A8BB-70DAD0695B0D}" dt="2021-07-07T03:54:56.811" v="61"/>
        <pc:sldMkLst>
          <pc:docMk/>
          <pc:sldMk cId="2814579214" sldId="410"/>
        </pc:sldMkLst>
      </pc:sldChg>
    </pc:docChg>
  </pc:docChgLst>
  <pc:docChgLst>
    <pc:chgData name="Wishvajith B.L.D.V. it18032666" userId="S::it18032666@my.sliit.lk::8bedbe07-e535-41e7-9f9d-682c98a65af4" providerId="AD" clId="Web-{62ADCE5D-A892-0C7F-0B40-94429DDA2FDA}"/>
    <pc:docChg chg="addSld modSld sldOrd">
      <pc:chgData name="Wishvajith B.L.D.V. it18032666" userId="S::it18032666@my.sliit.lk::8bedbe07-e535-41e7-9f9d-682c98a65af4" providerId="AD" clId="Web-{62ADCE5D-A892-0C7F-0B40-94429DDA2FDA}" dt="2021-07-07T07:00:36.764" v="114" actId="20577"/>
      <pc:docMkLst>
        <pc:docMk/>
      </pc:docMkLst>
      <pc:sldChg chg="addSp delSp">
        <pc:chgData name="Wishvajith B.L.D.V. it18032666" userId="S::it18032666@my.sliit.lk::8bedbe07-e535-41e7-9f9d-682c98a65af4" providerId="AD" clId="Web-{62ADCE5D-A892-0C7F-0B40-94429DDA2FDA}" dt="2021-07-07T06:42:14.674" v="26"/>
        <pc:sldMkLst>
          <pc:docMk/>
          <pc:sldMk cId="0" sldId="259"/>
        </pc:sldMkLst>
        <pc:spChg chg="add">
          <ac:chgData name="Wishvajith B.L.D.V. it18032666" userId="S::it18032666@my.sliit.lk::8bedbe07-e535-41e7-9f9d-682c98a65af4" providerId="AD" clId="Web-{62ADCE5D-A892-0C7F-0B40-94429DDA2FDA}" dt="2021-07-07T06:42:14.674" v="26"/>
          <ac:spMkLst>
            <pc:docMk/>
            <pc:sldMk cId="0" sldId="259"/>
            <ac:spMk id="2" creationId="{97C2919B-4C6A-4C82-9064-0696CBE7CC7B}"/>
          </ac:spMkLst>
        </pc:spChg>
        <pc:spChg chg="del topLvl">
          <ac:chgData name="Wishvajith B.L.D.V. it18032666" userId="S::it18032666@my.sliit.lk::8bedbe07-e535-41e7-9f9d-682c98a65af4" providerId="AD" clId="Web-{62ADCE5D-A892-0C7F-0B40-94429DDA2FDA}" dt="2021-07-07T06:42:13.190" v="25"/>
          <ac:spMkLst>
            <pc:docMk/>
            <pc:sldMk cId="0" sldId="259"/>
            <ac:spMk id="9" creationId="{6E4778BB-5A01-4CC0-919B-F1827BC2C40B}"/>
          </ac:spMkLst>
        </pc:spChg>
        <pc:grpChg chg="del">
          <ac:chgData name="Wishvajith B.L.D.V. it18032666" userId="S::it18032666@my.sliit.lk::8bedbe07-e535-41e7-9f9d-682c98a65af4" providerId="AD" clId="Web-{62ADCE5D-A892-0C7F-0B40-94429DDA2FDA}" dt="2021-07-07T06:42:13.190" v="25"/>
          <ac:grpSpMkLst>
            <pc:docMk/>
            <pc:sldMk cId="0" sldId="259"/>
            <ac:grpSpMk id="7" creationId="{9873BCC0-1D05-4A75-B402-E2A1ADB35C61}"/>
          </ac:grpSpMkLst>
        </pc:grpChg>
        <pc:picChg chg="topLvl">
          <ac:chgData name="Wishvajith B.L.D.V. it18032666" userId="S::it18032666@my.sliit.lk::8bedbe07-e535-41e7-9f9d-682c98a65af4" providerId="AD" clId="Web-{62ADCE5D-A892-0C7F-0B40-94429DDA2FDA}" dt="2021-07-07T06:42:13.190" v="25"/>
          <ac:picMkLst>
            <pc:docMk/>
            <pc:sldMk cId="0" sldId="259"/>
            <ac:picMk id="8" creationId="{3DE6D32F-75A2-4147-8DB7-9FEAFEBCC65B}"/>
          </ac:picMkLst>
        </pc:picChg>
      </pc:sldChg>
      <pc:sldChg chg="addSp delSp">
        <pc:chgData name="Wishvajith B.L.D.V. it18032666" userId="S::it18032666@my.sliit.lk::8bedbe07-e535-41e7-9f9d-682c98a65af4" providerId="AD" clId="Web-{62ADCE5D-A892-0C7F-0B40-94429DDA2FDA}" dt="2021-07-07T06:43:06.349" v="34"/>
        <pc:sldMkLst>
          <pc:docMk/>
          <pc:sldMk cId="0" sldId="261"/>
        </pc:sldMkLst>
        <pc:spChg chg="add">
          <ac:chgData name="Wishvajith B.L.D.V. it18032666" userId="S::it18032666@my.sliit.lk::8bedbe07-e535-41e7-9f9d-682c98a65af4" providerId="AD" clId="Web-{62ADCE5D-A892-0C7F-0B40-94429DDA2FDA}" dt="2021-07-07T06:43:06.349" v="34"/>
          <ac:spMkLst>
            <pc:docMk/>
            <pc:sldMk cId="0" sldId="261"/>
            <ac:spMk id="2" creationId="{48270F1C-EFAD-43B8-8189-58E8C4F7F9C5}"/>
          </ac:spMkLst>
        </pc:spChg>
        <pc:spChg chg="del topLvl">
          <ac:chgData name="Wishvajith B.L.D.V. it18032666" userId="S::it18032666@my.sliit.lk::8bedbe07-e535-41e7-9f9d-682c98a65af4" providerId="AD" clId="Web-{62ADCE5D-A892-0C7F-0B40-94429DDA2FDA}" dt="2021-07-07T06:43:04.786" v="33"/>
          <ac:spMkLst>
            <pc:docMk/>
            <pc:sldMk cId="0" sldId="261"/>
            <ac:spMk id="41" creationId="{52D9009C-48E9-4D97-88A8-AFE5B1EE7819}"/>
          </ac:spMkLst>
        </pc:spChg>
        <pc:grpChg chg="del">
          <ac:chgData name="Wishvajith B.L.D.V. it18032666" userId="S::it18032666@my.sliit.lk::8bedbe07-e535-41e7-9f9d-682c98a65af4" providerId="AD" clId="Web-{62ADCE5D-A892-0C7F-0B40-94429DDA2FDA}" dt="2021-07-07T06:43:04.786" v="33"/>
          <ac:grpSpMkLst>
            <pc:docMk/>
            <pc:sldMk cId="0" sldId="261"/>
            <ac:grpSpMk id="39" creationId="{77A1225D-862A-429E-9C1F-2A2673514C9C}"/>
          </ac:grpSpMkLst>
        </pc:grpChg>
        <pc:picChg chg="topLvl">
          <ac:chgData name="Wishvajith B.L.D.V. it18032666" userId="S::it18032666@my.sliit.lk::8bedbe07-e535-41e7-9f9d-682c98a65af4" providerId="AD" clId="Web-{62ADCE5D-A892-0C7F-0B40-94429DDA2FDA}" dt="2021-07-07T06:43:04.786" v="33"/>
          <ac:picMkLst>
            <pc:docMk/>
            <pc:sldMk cId="0" sldId="261"/>
            <ac:picMk id="40" creationId="{87CD6091-D2F9-4571-948B-08B79A49E749}"/>
          </ac:picMkLst>
        </pc:picChg>
      </pc:sldChg>
      <pc:sldChg chg="addSp delSp">
        <pc:chgData name="Wishvajith B.L.D.V. it18032666" userId="S::it18032666@my.sliit.lk::8bedbe07-e535-41e7-9f9d-682c98a65af4" providerId="AD" clId="Web-{62ADCE5D-A892-0C7F-0B40-94429DDA2FDA}" dt="2021-07-07T06:43:39.976" v="36"/>
        <pc:sldMkLst>
          <pc:docMk/>
          <pc:sldMk cId="0" sldId="266"/>
        </pc:sldMkLst>
        <pc:spChg chg="add">
          <ac:chgData name="Wishvajith B.L.D.V. it18032666" userId="S::it18032666@my.sliit.lk::8bedbe07-e535-41e7-9f9d-682c98a65af4" providerId="AD" clId="Web-{62ADCE5D-A892-0C7F-0B40-94429DDA2FDA}" dt="2021-07-07T06:43:39.976" v="36"/>
          <ac:spMkLst>
            <pc:docMk/>
            <pc:sldMk cId="0" sldId="266"/>
            <ac:spMk id="2" creationId="{09C57964-B1B2-45DD-8F3C-86A066890476}"/>
          </ac:spMkLst>
        </pc:spChg>
        <pc:spChg chg="del topLvl">
          <ac:chgData name="Wishvajith B.L.D.V. it18032666" userId="S::it18032666@my.sliit.lk::8bedbe07-e535-41e7-9f9d-682c98a65af4" providerId="AD" clId="Web-{62ADCE5D-A892-0C7F-0B40-94429DDA2FDA}" dt="2021-07-07T06:43:38.335" v="35"/>
          <ac:spMkLst>
            <pc:docMk/>
            <pc:sldMk cId="0" sldId="266"/>
            <ac:spMk id="5" creationId="{83306103-44A8-417F-8214-7233A8FF27BE}"/>
          </ac:spMkLst>
        </pc:spChg>
        <pc:grpChg chg="del">
          <ac:chgData name="Wishvajith B.L.D.V. it18032666" userId="S::it18032666@my.sliit.lk::8bedbe07-e535-41e7-9f9d-682c98a65af4" providerId="AD" clId="Web-{62ADCE5D-A892-0C7F-0B40-94429DDA2FDA}" dt="2021-07-07T06:43:38.335" v="35"/>
          <ac:grpSpMkLst>
            <pc:docMk/>
            <pc:sldMk cId="0" sldId="266"/>
            <ac:grpSpMk id="3" creationId="{CC2E7B49-EDF9-4D36-986E-32DABA4C3C79}"/>
          </ac:grpSpMkLst>
        </pc:grpChg>
        <pc:picChg chg="topLvl">
          <ac:chgData name="Wishvajith B.L.D.V. it18032666" userId="S::it18032666@my.sliit.lk::8bedbe07-e535-41e7-9f9d-682c98a65af4" providerId="AD" clId="Web-{62ADCE5D-A892-0C7F-0B40-94429DDA2FDA}" dt="2021-07-07T06:43:38.335" v="35"/>
          <ac:picMkLst>
            <pc:docMk/>
            <pc:sldMk cId="0" sldId="266"/>
            <ac:picMk id="4" creationId="{7FEA61F2-C566-40E8-8CAC-879EE39EE70C}"/>
          </ac:picMkLst>
        </pc:picChg>
      </pc:sldChg>
      <pc:sldChg chg="addSp delSp">
        <pc:chgData name="Wishvajith B.L.D.V. it18032666" userId="S::it18032666@my.sliit.lk::8bedbe07-e535-41e7-9f9d-682c98a65af4" providerId="AD" clId="Web-{62ADCE5D-A892-0C7F-0B40-94429DDA2FDA}" dt="2021-07-07T06:42:43.707" v="30"/>
        <pc:sldMkLst>
          <pc:docMk/>
          <pc:sldMk cId="1141613415" sldId="317"/>
        </pc:sldMkLst>
        <pc:spChg chg="add">
          <ac:chgData name="Wishvajith B.L.D.V. it18032666" userId="S::it18032666@my.sliit.lk::8bedbe07-e535-41e7-9f9d-682c98a65af4" providerId="AD" clId="Web-{62ADCE5D-A892-0C7F-0B40-94429DDA2FDA}" dt="2021-07-07T06:42:43.707" v="30"/>
          <ac:spMkLst>
            <pc:docMk/>
            <pc:sldMk cId="1141613415" sldId="317"/>
            <ac:spMk id="2" creationId="{518D32A0-020B-4E10-8B54-5F5823AAFC54}"/>
          </ac:spMkLst>
        </pc:spChg>
        <pc:spChg chg="del topLvl">
          <ac:chgData name="Wishvajith B.L.D.V. it18032666" userId="S::it18032666@my.sliit.lk::8bedbe07-e535-41e7-9f9d-682c98a65af4" providerId="AD" clId="Web-{62ADCE5D-A892-0C7F-0B40-94429DDA2FDA}" dt="2021-07-07T06:42:41.363" v="29"/>
          <ac:spMkLst>
            <pc:docMk/>
            <pc:sldMk cId="1141613415" sldId="317"/>
            <ac:spMk id="15" creationId="{9EBFB80C-69EE-46E7-8C1E-5BFFDCDB8142}"/>
          </ac:spMkLst>
        </pc:spChg>
        <pc:grpChg chg="del">
          <ac:chgData name="Wishvajith B.L.D.V. it18032666" userId="S::it18032666@my.sliit.lk::8bedbe07-e535-41e7-9f9d-682c98a65af4" providerId="AD" clId="Web-{62ADCE5D-A892-0C7F-0B40-94429DDA2FDA}" dt="2021-07-07T06:42:41.363" v="29"/>
          <ac:grpSpMkLst>
            <pc:docMk/>
            <pc:sldMk cId="1141613415" sldId="317"/>
            <ac:grpSpMk id="13" creationId="{B1018FCA-0D7E-42C9-8A74-660C47C6AD42}"/>
          </ac:grpSpMkLst>
        </pc:grpChg>
        <pc:picChg chg="topLvl">
          <ac:chgData name="Wishvajith B.L.D.V. it18032666" userId="S::it18032666@my.sliit.lk::8bedbe07-e535-41e7-9f9d-682c98a65af4" providerId="AD" clId="Web-{62ADCE5D-A892-0C7F-0B40-94429DDA2FDA}" dt="2021-07-07T06:42:41.363" v="29"/>
          <ac:picMkLst>
            <pc:docMk/>
            <pc:sldMk cId="1141613415" sldId="317"/>
            <ac:picMk id="14" creationId="{DCB3D40B-9D39-49BA-9E7D-E99BC9B7F0F2}"/>
          </ac:picMkLst>
        </pc:picChg>
      </pc:sldChg>
      <pc:sldChg chg="addSp delSp">
        <pc:chgData name="Wishvajith B.L.D.V. it18032666" userId="S::it18032666@my.sliit.lk::8bedbe07-e535-41e7-9f9d-682c98a65af4" providerId="AD" clId="Web-{62ADCE5D-A892-0C7F-0B40-94429DDA2FDA}" dt="2021-07-07T06:42:25.362" v="28"/>
        <pc:sldMkLst>
          <pc:docMk/>
          <pc:sldMk cId="3863293881" sldId="319"/>
        </pc:sldMkLst>
        <pc:spChg chg="del topLvl">
          <ac:chgData name="Wishvajith B.L.D.V. it18032666" userId="S::it18032666@my.sliit.lk::8bedbe07-e535-41e7-9f9d-682c98a65af4" providerId="AD" clId="Web-{62ADCE5D-A892-0C7F-0B40-94429DDA2FDA}" dt="2021-07-07T06:42:23.878" v="27"/>
          <ac:spMkLst>
            <pc:docMk/>
            <pc:sldMk cId="3863293881" sldId="319"/>
            <ac:spMk id="8" creationId="{EC3984C8-965D-42BA-9E47-63BE4C8C7B7F}"/>
          </ac:spMkLst>
        </pc:spChg>
        <pc:spChg chg="add">
          <ac:chgData name="Wishvajith B.L.D.V. it18032666" userId="S::it18032666@my.sliit.lk::8bedbe07-e535-41e7-9f9d-682c98a65af4" providerId="AD" clId="Web-{62ADCE5D-A892-0C7F-0B40-94429DDA2FDA}" dt="2021-07-07T06:42:25.362" v="28"/>
          <ac:spMkLst>
            <pc:docMk/>
            <pc:sldMk cId="3863293881" sldId="319"/>
            <ac:spMk id="10" creationId="{DF81EDCB-21C2-47DE-B529-9714FF9CE665}"/>
          </ac:spMkLst>
        </pc:spChg>
        <pc:grpChg chg="del">
          <ac:chgData name="Wishvajith B.L.D.V. it18032666" userId="S::it18032666@my.sliit.lk::8bedbe07-e535-41e7-9f9d-682c98a65af4" providerId="AD" clId="Web-{62ADCE5D-A892-0C7F-0B40-94429DDA2FDA}" dt="2021-07-07T06:42:23.878" v="27"/>
          <ac:grpSpMkLst>
            <pc:docMk/>
            <pc:sldMk cId="3863293881" sldId="319"/>
            <ac:grpSpMk id="6" creationId="{4B2C3508-49F3-4991-A2A4-9649B72067BB}"/>
          </ac:grpSpMkLst>
        </pc:grpChg>
        <pc:picChg chg="topLvl">
          <ac:chgData name="Wishvajith B.L.D.V. it18032666" userId="S::it18032666@my.sliit.lk::8bedbe07-e535-41e7-9f9d-682c98a65af4" providerId="AD" clId="Web-{62ADCE5D-A892-0C7F-0B40-94429DDA2FDA}" dt="2021-07-07T06:42:23.878" v="27"/>
          <ac:picMkLst>
            <pc:docMk/>
            <pc:sldMk cId="3863293881" sldId="319"/>
            <ac:picMk id="7" creationId="{F69F6866-6BB4-493C-9507-CCB9B56EE00D}"/>
          </ac:picMkLst>
        </pc:picChg>
      </pc:sldChg>
      <pc:sldChg chg="addSp delSp">
        <pc:chgData name="Wishvajith B.L.D.V. it18032666" userId="S::it18032666@my.sliit.lk::8bedbe07-e535-41e7-9f9d-682c98a65af4" providerId="AD" clId="Web-{62ADCE5D-A892-0C7F-0B40-94429DDA2FDA}" dt="2021-07-07T06:42:55.458" v="32"/>
        <pc:sldMkLst>
          <pc:docMk/>
          <pc:sldMk cId="3483968034" sldId="321"/>
        </pc:sldMkLst>
        <pc:spChg chg="add">
          <ac:chgData name="Wishvajith B.L.D.V. it18032666" userId="S::it18032666@my.sliit.lk::8bedbe07-e535-41e7-9f9d-682c98a65af4" providerId="AD" clId="Web-{62ADCE5D-A892-0C7F-0B40-94429DDA2FDA}" dt="2021-07-07T06:42:55.458" v="32"/>
          <ac:spMkLst>
            <pc:docMk/>
            <pc:sldMk cId="3483968034" sldId="321"/>
            <ac:spMk id="2" creationId="{2EB6DE26-AA4D-446A-9328-A68BD59B57A0}"/>
          </ac:spMkLst>
        </pc:spChg>
        <pc:spChg chg="del topLvl">
          <ac:chgData name="Wishvajith B.L.D.V. it18032666" userId="S::it18032666@my.sliit.lk::8bedbe07-e535-41e7-9f9d-682c98a65af4" providerId="AD" clId="Web-{62ADCE5D-A892-0C7F-0B40-94429DDA2FDA}" dt="2021-07-07T06:42:53.848" v="31"/>
          <ac:spMkLst>
            <pc:docMk/>
            <pc:sldMk cId="3483968034" sldId="321"/>
            <ac:spMk id="41" creationId="{52D9009C-48E9-4D97-88A8-AFE5B1EE7819}"/>
          </ac:spMkLst>
        </pc:spChg>
        <pc:grpChg chg="del">
          <ac:chgData name="Wishvajith B.L.D.V. it18032666" userId="S::it18032666@my.sliit.lk::8bedbe07-e535-41e7-9f9d-682c98a65af4" providerId="AD" clId="Web-{62ADCE5D-A892-0C7F-0B40-94429DDA2FDA}" dt="2021-07-07T06:42:53.848" v="31"/>
          <ac:grpSpMkLst>
            <pc:docMk/>
            <pc:sldMk cId="3483968034" sldId="321"/>
            <ac:grpSpMk id="39" creationId="{77A1225D-862A-429E-9C1F-2A2673514C9C}"/>
          </ac:grpSpMkLst>
        </pc:grpChg>
        <pc:picChg chg="topLvl">
          <ac:chgData name="Wishvajith B.L.D.V. it18032666" userId="S::it18032666@my.sliit.lk::8bedbe07-e535-41e7-9f9d-682c98a65af4" providerId="AD" clId="Web-{62ADCE5D-A892-0C7F-0B40-94429DDA2FDA}" dt="2021-07-07T06:42:53.848" v="31"/>
          <ac:picMkLst>
            <pc:docMk/>
            <pc:sldMk cId="3483968034" sldId="321"/>
            <ac:picMk id="40" creationId="{87CD6091-D2F9-4571-948B-08B79A49E749}"/>
          </ac:picMkLst>
        </pc:picChg>
      </pc:sldChg>
      <pc:sldChg chg="modSp">
        <pc:chgData name="Wishvajith B.L.D.V. it18032666" userId="S::it18032666@my.sliit.lk::8bedbe07-e535-41e7-9f9d-682c98a65af4" providerId="AD" clId="Web-{62ADCE5D-A892-0C7F-0B40-94429DDA2FDA}" dt="2021-07-07T06:29:17.540" v="18" actId="20577"/>
        <pc:sldMkLst>
          <pc:docMk/>
          <pc:sldMk cId="1243148819" sldId="405"/>
        </pc:sldMkLst>
        <pc:spChg chg="mod">
          <ac:chgData name="Wishvajith B.L.D.V. it18032666" userId="S::it18032666@my.sliit.lk::8bedbe07-e535-41e7-9f9d-682c98a65af4" providerId="AD" clId="Web-{62ADCE5D-A892-0C7F-0B40-94429DDA2FDA}" dt="2021-07-07T06:29:17.540" v="18" actId="20577"/>
          <ac:spMkLst>
            <pc:docMk/>
            <pc:sldMk cId="1243148819" sldId="405"/>
            <ac:spMk id="4" creationId="{CD8A650D-B2FB-4057-B982-4574B7FF5F5E}"/>
          </ac:spMkLst>
        </pc:spChg>
      </pc:sldChg>
      <pc:sldChg chg="addSp delSp modSp add replId">
        <pc:chgData name="Wishvajith B.L.D.V. it18032666" userId="S::it18032666@my.sliit.lk::8bedbe07-e535-41e7-9f9d-682c98a65af4" providerId="AD" clId="Web-{62ADCE5D-A892-0C7F-0B40-94429DDA2FDA}" dt="2021-07-07T06:37:05.299" v="24"/>
        <pc:sldMkLst>
          <pc:docMk/>
          <pc:sldMk cId="4201260720" sldId="425"/>
        </pc:sldMkLst>
        <pc:spChg chg="del mod">
          <ac:chgData name="Wishvajith B.L.D.V. it18032666" userId="S::it18032666@my.sliit.lk::8bedbe07-e535-41e7-9f9d-682c98a65af4" providerId="AD" clId="Web-{62ADCE5D-A892-0C7F-0B40-94429DDA2FDA}" dt="2021-07-07T06:36:42.516" v="21"/>
          <ac:spMkLst>
            <pc:docMk/>
            <pc:sldMk cId="4201260720" sldId="425"/>
            <ac:spMk id="2" creationId="{187559CD-0185-4A88-9FFA-F72D33C1C148}"/>
          </ac:spMkLst>
        </pc:spChg>
        <pc:spChg chg="mod">
          <ac:chgData name="Wishvajith B.L.D.V. it18032666" userId="S::it18032666@my.sliit.lk::8bedbe07-e535-41e7-9f9d-682c98a65af4" providerId="AD" clId="Web-{62ADCE5D-A892-0C7F-0B40-94429DDA2FDA}" dt="2021-07-07T06:36:52.892" v="23" actId="1076"/>
          <ac:spMkLst>
            <pc:docMk/>
            <pc:sldMk cId="4201260720" sldId="425"/>
            <ac:spMk id="3" creationId="{642172E1-9291-4B4B-9F2F-A4D3F1A1EEB1}"/>
          </ac:spMkLst>
        </pc:spChg>
        <pc:spChg chg="add">
          <ac:chgData name="Wishvajith B.L.D.V. it18032666" userId="S::it18032666@my.sliit.lk::8bedbe07-e535-41e7-9f9d-682c98a65af4" providerId="AD" clId="Web-{62ADCE5D-A892-0C7F-0B40-94429DDA2FDA}" dt="2021-07-07T06:37:05.299" v="24"/>
          <ac:spMkLst>
            <pc:docMk/>
            <pc:sldMk cId="4201260720" sldId="425"/>
            <ac:spMk id="5" creationId="{746C02E6-9B61-4EBD-92D0-DE0279A8B26C}"/>
          </ac:spMkLst>
        </pc:spChg>
      </pc:sldChg>
      <pc:sldChg chg="addSp delSp modSp add replId">
        <pc:chgData name="Wishvajith B.L.D.V. it18032666" userId="S::it18032666@my.sliit.lk::8bedbe07-e535-41e7-9f9d-682c98a65af4" providerId="AD" clId="Web-{62ADCE5D-A892-0C7F-0B40-94429DDA2FDA}" dt="2021-07-07T06:56:31.688" v="78" actId="1076"/>
        <pc:sldMkLst>
          <pc:docMk/>
          <pc:sldMk cId="126074489" sldId="427"/>
        </pc:sldMkLst>
        <pc:picChg chg="del">
          <ac:chgData name="Wishvajith B.L.D.V. it18032666" userId="S::it18032666@my.sliit.lk::8bedbe07-e535-41e7-9f9d-682c98a65af4" providerId="AD" clId="Web-{62ADCE5D-A892-0C7F-0B40-94429DDA2FDA}" dt="2021-07-07T06:46:25.438" v="38"/>
          <ac:picMkLst>
            <pc:docMk/>
            <pc:sldMk cId="126074489" sldId="427"/>
            <ac:picMk id="3" creationId="{1AE4CB82-FBFC-4302-A6E6-955EF1E38F04}"/>
          </ac:picMkLst>
        </pc:picChg>
        <pc:picChg chg="add mod">
          <ac:chgData name="Wishvajith B.L.D.V. it18032666" userId="S::it18032666@my.sliit.lk::8bedbe07-e535-41e7-9f9d-682c98a65af4" providerId="AD" clId="Web-{62ADCE5D-A892-0C7F-0B40-94429DDA2FDA}" dt="2021-07-07T06:52:02.846" v="57" actId="1076"/>
          <ac:picMkLst>
            <pc:docMk/>
            <pc:sldMk cId="126074489" sldId="427"/>
            <ac:picMk id="4" creationId="{10C93A32-9AEC-46B0-AE7A-A9E9EC8F1EA2}"/>
          </ac:picMkLst>
        </pc:picChg>
        <pc:picChg chg="add mod">
          <ac:chgData name="Wishvajith B.L.D.V. it18032666" userId="S::it18032666@my.sliit.lk::8bedbe07-e535-41e7-9f9d-682c98a65af4" providerId="AD" clId="Web-{62ADCE5D-A892-0C7F-0B40-94429DDA2FDA}" dt="2021-07-07T06:56:27.360" v="76" actId="1076"/>
          <ac:picMkLst>
            <pc:docMk/>
            <pc:sldMk cId="126074489" sldId="427"/>
            <ac:picMk id="5" creationId="{0D96C081-E798-4DA7-962B-AE872829B2BC}"/>
          </ac:picMkLst>
        </pc:picChg>
        <pc:picChg chg="add mod">
          <ac:chgData name="Wishvajith B.L.D.V. it18032666" userId="S::it18032666@my.sliit.lk::8bedbe07-e535-41e7-9f9d-682c98a65af4" providerId="AD" clId="Web-{62ADCE5D-A892-0C7F-0B40-94429DDA2FDA}" dt="2021-07-07T06:56:31.688" v="78" actId="1076"/>
          <ac:picMkLst>
            <pc:docMk/>
            <pc:sldMk cId="126074489" sldId="427"/>
            <ac:picMk id="6" creationId="{40219FBB-CBE8-4CE9-AE84-2C8D383460BC}"/>
          </ac:picMkLst>
        </pc:picChg>
        <pc:picChg chg="del">
          <ac:chgData name="Wishvajith B.L.D.V. it18032666" userId="S::it18032666@my.sliit.lk::8bedbe07-e535-41e7-9f9d-682c98a65af4" providerId="AD" clId="Web-{62ADCE5D-A892-0C7F-0B40-94429DDA2FDA}" dt="2021-07-07T06:46:27.485" v="39"/>
          <ac:picMkLst>
            <pc:docMk/>
            <pc:sldMk cId="126074489" sldId="427"/>
            <ac:picMk id="1032" creationId="{632C7BA5-F172-4043-8BAC-6A19B9790A5D}"/>
          </ac:picMkLst>
        </pc:picChg>
        <pc:picChg chg="del">
          <ac:chgData name="Wishvajith B.L.D.V. it18032666" userId="S::it18032666@my.sliit.lk::8bedbe07-e535-41e7-9f9d-682c98a65af4" providerId="AD" clId="Web-{62ADCE5D-A892-0C7F-0B40-94429DDA2FDA}" dt="2021-07-07T06:46:29.313" v="40"/>
          <ac:picMkLst>
            <pc:docMk/>
            <pc:sldMk cId="126074489" sldId="427"/>
            <ac:picMk id="1034" creationId="{60C5C182-CF6F-5147-8D14-9448A942369F}"/>
          </ac:picMkLst>
        </pc:picChg>
        <pc:picChg chg="mod">
          <ac:chgData name="Wishvajith B.L.D.V. it18032666" userId="S::it18032666@my.sliit.lk::8bedbe07-e535-41e7-9f9d-682c98a65af4" providerId="AD" clId="Web-{62ADCE5D-A892-0C7F-0B40-94429DDA2FDA}" dt="2021-07-07T06:56:30.141" v="77" actId="1076"/>
          <ac:picMkLst>
            <pc:docMk/>
            <pc:sldMk cId="126074489" sldId="427"/>
            <ac:picMk id="1036" creationId="{03DE45AE-DA50-E447-A0A2-8027B7E74E95}"/>
          </ac:picMkLst>
        </pc:picChg>
      </pc:sldChg>
      <pc:sldChg chg="delSp modSp add ord replId">
        <pc:chgData name="Wishvajith B.L.D.V. it18032666" userId="S::it18032666@my.sliit.lk::8bedbe07-e535-41e7-9f9d-682c98a65af4" providerId="AD" clId="Web-{62ADCE5D-A892-0C7F-0B40-94429DDA2FDA}" dt="2021-07-07T07:00:28.826" v="106" actId="20577"/>
        <pc:sldMkLst>
          <pc:docMk/>
          <pc:sldMk cId="1196829591" sldId="428"/>
        </pc:sldMkLst>
        <pc:spChg chg="mod">
          <ac:chgData name="Wishvajith B.L.D.V. it18032666" userId="S::it18032666@my.sliit.lk::8bedbe07-e535-41e7-9f9d-682c98a65af4" providerId="AD" clId="Web-{62ADCE5D-A892-0C7F-0B40-94429DDA2FDA}" dt="2021-07-07T07:00:28.826" v="106" actId="20577"/>
          <ac:spMkLst>
            <pc:docMk/>
            <pc:sldMk cId="1196829591" sldId="428"/>
            <ac:spMk id="2" creationId="{40E6B476-40B7-CE44-81B3-9AA0D9E7CC05}"/>
          </ac:spMkLst>
        </pc:spChg>
        <pc:spChg chg="del">
          <ac:chgData name="Wishvajith B.L.D.V. it18032666" userId="S::it18032666@my.sliit.lk::8bedbe07-e535-41e7-9f9d-682c98a65af4" providerId="AD" clId="Web-{62ADCE5D-A892-0C7F-0B40-94429DDA2FDA}" dt="2021-07-07T06:52:51.536" v="63"/>
          <ac:spMkLst>
            <pc:docMk/>
            <pc:sldMk cId="1196829591" sldId="428"/>
            <ac:spMk id="3" creationId="{606CBA54-ECB0-445C-95DB-EA32EE496C17}"/>
          </ac:spMkLst>
        </pc:spChg>
        <pc:spChg chg="del">
          <ac:chgData name="Wishvajith B.L.D.V. it18032666" userId="S::it18032666@my.sliit.lk::8bedbe07-e535-41e7-9f9d-682c98a65af4" providerId="AD" clId="Web-{62ADCE5D-A892-0C7F-0B40-94429DDA2FDA}" dt="2021-07-07T06:52:55.114" v="64"/>
          <ac:spMkLst>
            <pc:docMk/>
            <pc:sldMk cId="1196829591" sldId="428"/>
            <ac:spMk id="4" creationId="{CD8A650D-B2FB-4057-B982-4574B7FF5F5E}"/>
          </ac:spMkLst>
        </pc:spChg>
      </pc:sldChg>
      <pc:sldChg chg="modSp add replId">
        <pc:chgData name="Wishvajith B.L.D.V. it18032666" userId="S::it18032666@my.sliit.lk::8bedbe07-e535-41e7-9f9d-682c98a65af4" providerId="AD" clId="Web-{62ADCE5D-A892-0C7F-0B40-94429DDA2FDA}" dt="2021-07-07T07:00:36.764" v="114" actId="20577"/>
        <pc:sldMkLst>
          <pc:docMk/>
          <pc:sldMk cId="2877697865" sldId="429"/>
        </pc:sldMkLst>
        <pc:spChg chg="mod">
          <ac:chgData name="Wishvajith B.L.D.V. it18032666" userId="S::it18032666@my.sliit.lk::8bedbe07-e535-41e7-9f9d-682c98a65af4" providerId="AD" clId="Web-{62ADCE5D-A892-0C7F-0B40-94429DDA2FDA}" dt="2021-07-07T07:00:36.764" v="114" actId="20577"/>
          <ac:spMkLst>
            <pc:docMk/>
            <pc:sldMk cId="2877697865" sldId="429"/>
            <ac:spMk id="2" creationId="{40E6B476-40B7-CE44-81B3-9AA0D9E7CC05}"/>
          </ac:spMkLst>
        </pc:spChg>
      </pc:sldChg>
    </pc:docChg>
  </pc:docChgLst>
  <pc:docChgLst>
    <pc:chgData name="Wishvajith B.L.D.V. it18032666" userId="S::it18032666@my.sliit.lk::8bedbe07-e535-41e7-9f9d-682c98a65af4" providerId="AD" clId="Web-{A0BEB29F-0031-0000-811F-78FAE24EBE6C}"/>
    <pc:docChg chg="addSld modSld">
      <pc:chgData name="Wishvajith B.L.D.V. it18032666" userId="S::it18032666@my.sliit.lk::8bedbe07-e535-41e7-9f9d-682c98a65af4" providerId="AD" clId="Web-{A0BEB29F-0031-0000-811F-78FAE24EBE6C}" dt="2021-03-10T01:58:07.656" v="260"/>
      <pc:docMkLst>
        <pc:docMk/>
      </pc:docMkLst>
      <pc:sldChg chg="modSp">
        <pc:chgData name="Wishvajith B.L.D.V. it18032666" userId="S::it18032666@my.sliit.lk::8bedbe07-e535-41e7-9f9d-682c98a65af4" providerId="AD" clId="Web-{A0BEB29F-0031-0000-811F-78FAE24EBE6C}" dt="2021-03-10T01:55:15.699" v="256" actId="20577"/>
        <pc:sldMkLst>
          <pc:docMk/>
          <pc:sldMk cId="4266992674" sldId="336"/>
        </pc:sldMkLst>
        <pc:spChg chg="mod">
          <ac:chgData name="Wishvajith B.L.D.V. it18032666" userId="S::it18032666@my.sliit.lk::8bedbe07-e535-41e7-9f9d-682c98a65af4" providerId="AD" clId="Web-{A0BEB29F-0031-0000-811F-78FAE24EBE6C}" dt="2021-03-10T01:55:15.699" v="256" actId="20577"/>
          <ac:spMkLst>
            <pc:docMk/>
            <pc:sldMk cId="4266992674" sldId="336"/>
            <ac:spMk id="3" creationId="{6AAAECFB-03F9-4B5B-B2C3-4A8708B1E428}"/>
          </ac:spMkLst>
        </pc:spChg>
      </pc:sldChg>
      <pc:sldChg chg="modSp">
        <pc:chgData name="Wishvajith B.L.D.V. it18032666" userId="S::it18032666@my.sliit.lk::8bedbe07-e535-41e7-9f9d-682c98a65af4" providerId="AD" clId="Web-{A0BEB29F-0031-0000-811F-78FAE24EBE6C}" dt="2021-03-10T01:53:10.587" v="246" actId="20577"/>
        <pc:sldMkLst>
          <pc:docMk/>
          <pc:sldMk cId="1948783318" sldId="340"/>
        </pc:sldMkLst>
        <pc:spChg chg="mod">
          <ac:chgData name="Wishvajith B.L.D.V. it18032666" userId="S::it18032666@my.sliit.lk::8bedbe07-e535-41e7-9f9d-682c98a65af4" providerId="AD" clId="Web-{A0BEB29F-0031-0000-811F-78FAE24EBE6C}" dt="2021-03-10T01:53:10.587" v="246" actId="20577"/>
          <ac:spMkLst>
            <pc:docMk/>
            <pc:sldMk cId="1948783318" sldId="340"/>
            <ac:spMk id="4" creationId="{31D08420-EA1F-4167-8E92-45403E080506}"/>
          </ac:spMkLst>
        </pc:spChg>
        <pc:spChg chg="mod">
          <ac:chgData name="Wishvajith B.L.D.V. it18032666" userId="S::it18032666@my.sliit.lk::8bedbe07-e535-41e7-9f9d-682c98a65af4" providerId="AD" clId="Web-{A0BEB29F-0031-0000-811F-78FAE24EBE6C}" dt="2021-03-10T01:53:03.915" v="245" actId="20577"/>
          <ac:spMkLst>
            <pc:docMk/>
            <pc:sldMk cId="1948783318" sldId="340"/>
            <ac:spMk id="9" creationId="{66133679-8653-4F62-B011-068C83AFA63B}"/>
          </ac:spMkLst>
        </pc:spChg>
      </pc:sldChg>
      <pc:sldChg chg="modSp">
        <pc:chgData name="Wishvajith B.L.D.V. it18032666" userId="S::it18032666@my.sliit.lk::8bedbe07-e535-41e7-9f9d-682c98a65af4" providerId="AD" clId="Web-{A0BEB29F-0031-0000-811F-78FAE24EBE6C}" dt="2021-03-10T01:52:11.101" v="242" actId="20577"/>
        <pc:sldMkLst>
          <pc:docMk/>
          <pc:sldMk cId="818749557" sldId="343"/>
        </pc:sldMkLst>
        <pc:spChg chg="mod">
          <ac:chgData name="Wishvajith B.L.D.V. it18032666" userId="S::it18032666@my.sliit.lk::8bedbe07-e535-41e7-9f9d-682c98a65af4" providerId="AD" clId="Web-{A0BEB29F-0031-0000-811F-78FAE24EBE6C}" dt="2021-03-10T01:52:11.101" v="242" actId="20577"/>
          <ac:spMkLst>
            <pc:docMk/>
            <pc:sldMk cId="818749557" sldId="343"/>
            <ac:spMk id="4" creationId="{1298CC23-1758-41CD-85BB-FFECC086ED45}"/>
          </ac:spMkLst>
        </pc:spChg>
      </pc:sldChg>
      <pc:sldChg chg="modSp">
        <pc:chgData name="Wishvajith B.L.D.V. it18032666" userId="S::it18032666@my.sliit.lk::8bedbe07-e535-41e7-9f9d-682c98a65af4" providerId="AD" clId="Web-{A0BEB29F-0031-0000-811F-78FAE24EBE6C}" dt="2021-03-10T01:52:19.242" v="243" actId="20577"/>
        <pc:sldMkLst>
          <pc:docMk/>
          <pc:sldMk cId="1862692817" sldId="344"/>
        </pc:sldMkLst>
        <pc:spChg chg="mod">
          <ac:chgData name="Wishvajith B.L.D.V. it18032666" userId="S::it18032666@my.sliit.lk::8bedbe07-e535-41e7-9f9d-682c98a65af4" providerId="AD" clId="Web-{A0BEB29F-0031-0000-811F-78FAE24EBE6C}" dt="2021-03-10T01:52:19.242" v="243" actId="20577"/>
          <ac:spMkLst>
            <pc:docMk/>
            <pc:sldMk cId="1862692817" sldId="344"/>
            <ac:spMk id="4" creationId="{CD8A650D-B2FB-4057-B982-4574B7FF5F5E}"/>
          </ac:spMkLst>
        </pc:spChg>
      </pc:sldChg>
      <pc:sldChg chg="modSp">
        <pc:chgData name="Wishvajith B.L.D.V. it18032666" userId="S::it18032666@my.sliit.lk::8bedbe07-e535-41e7-9f9d-682c98a65af4" providerId="AD" clId="Web-{A0BEB29F-0031-0000-811F-78FAE24EBE6C}" dt="2021-03-10T01:55:03.793" v="252" actId="20577"/>
        <pc:sldMkLst>
          <pc:docMk/>
          <pc:sldMk cId="872509018" sldId="349"/>
        </pc:sldMkLst>
        <pc:spChg chg="mod">
          <ac:chgData name="Wishvajith B.L.D.V. it18032666" userId="S::it18032666@my.sliit.lk::8bedbe07-e535-41e7-9f9d-682c98a65af4" providerId="AD" clId="Web-{A0BEB29F-0031-0000-811F-78FAE24EBE6C}" dt="2021-03-10T01:55:03.793" v="252" actId="20577"/>
          <ac:spMkLst>
            <pc:docMk/>
            <pc:sldMk cId="872509018" sldId="349"/>
            <ac:spMk id="3" creationId="{6AAAECFB-03F9-4B5B-B2C3-4A8708B1E428}"/>
          </ac:spMkLst>
        </pc:spChg>
      </pc:sldChg>
      <pc:sldChg chg="modSp">
        <pc:chgData name="Wishvajith B.L.D.V. it18032666" userId="S::it18032666@my.sliit.lk::8bedbe07-e535-41e7-9f9d-682c98a65af4" providerId="AD" clId="Web-{A0BEB29F-0031-0000-811F-78FAE24EBE6C}" dt="2021-03-10T01:52:35.539" v="244" actId="20577"/>
        <pc:sldMkLst>
          <pc:docMk/>
          <pc:sldMk cId="1193006676" sldId="353"/>
        </pc:sldMkLst>
        <pc:spChg chg="mod">
          <ac:chgData name="Wishvajith B.L.D.V. it18032666" userId="S::it18032666@my.sliit.lk::8bedbe07-e535-41e7-9f9d-682c98a65af4" providerId="AD" clId="Web-{A0BEB29F-0031-0000-811F-78FAE24EBE6C}" dt="2021-03-10T01:52:35.539" v="244" actId="20577"/>
          <ac:spMkLst>
            <pc:docMk/>
            <pc:sldMk cId="1193006676" sldId="353"/>
            <ac:spMk id="4" creationId="{CD8A650D-B2FB-4057-B982-4574B7FF5F5E}"/>
          </ac:spMkLst>
        </pc:spChg>
      </pc:sldChg>
      <pc:sldChg chg="addSp delSp modSp">
        <pc:chgData name="Wishvajith B.L.D.V. it18032666" userId="S::it18032666@my.sliit.lk::8bedbe07-e535-41e7-9f9d-682c98a65af4" providerId="AD" clId="Web-{A0BEB29F-0031-0000-811F-78FAE24EBE6C}" dt="2021-03-10T01:57:32.374" v="259" actId="1076"/>
        <pc:sldMkLst>
          <pc:docMk/>
          <pc:sldMk cId="1519223217" sldId="380"/>
        </pc:sldMkLst>
        <pc:spChg chg="mod">
          <ac:chgData name="Wishvajith B.L.D.V. it18032666" userId="S::it18032666@my.sliit.lk::8bedbe07-e535-41e7-9f9d-682c98a65af4" providerId="AD" clId="Web-{A0BEB29F-0031-0000-811F-78FAE24EBE6C}" dt="2021-03-10T01:28:46.146" v="14" actId="1076"/>
          <ac:spMkLst>
            <pc:docMk/>
            <pc:sldMk cId="1519223217" sldId="380"/>
            <ac:spMk id="2" creationId="{40E6B476-40B7-CE44-81B3-9AA0D9E7CC05}"/>
          </ac:spMkLst>
        </pc:spChg>
        <pc:spChg chg="del mod topLvl">
          <ac:chgData name="Wishvajith B.L.D.V. it18032666" userId="S::it18032666@my.sliit.lk::8bedbe07-e535-41e7-9f9d-682c98a65af4" providerId="AD" clId="Web-{A0BEB29F-0031-0000-811F-78FAE24EBE6C}" dt="2021-03-10T01:30:39.414" v="40"/>
          <ac:spMkLst>
            <pc:docMk/>
            <pc:sldMk cId="1519223217" sldId="380"/>
            <ac:spMk id="3" creationId="{8D15F05C-81B4-4A89-BAE5-857617D7817F}"/>
          </ac:spMkLst>
        </pc:spChg>
        <pc:spChg chg="add mod">
          <ac:chgData name="Wishvajith B.L.D.V. it18032666" userId="S::it18032666@my.sliit.lk::8bedbe07-e535-41e7-9f9d-682c98a65af4" providerId="AD" clId="Web-{A0BEB29F-0031-0000-811F-78FAE24EBE6C}" dt="2021-03-10T01:33:35.059" v="105" actId="14100"/>
          <ac:spMkLst>
            <pc:docMk/>
            <pc:sldMk cId="1519223217" sldId="380"/>
            <ac:spMk id="33" creationId="{970509F1-D9EB-42FB-9FDC-57C907C37BFD}"/>
          </ac:spMkLst>
        </pc:spChg>
        <pc:grpChg chg="del mod topLvl">
          <ac:chgData name="Wishvajith B.L.D.V. it18032666" userId="S::it18032666@my.sliit.lk::8bedbe07-e535-41e7-9f9d-682c98a65af4" providerId="AD" clId="Web-{A0BEB29F-0031-0000-811F-78FAE24EBE6C}" dt="2021-03-10T01:30:28.101" v="26"/>
          <ac:grpSpMkLst>
            <pc:docMk/>
            <pc:sldMk cId="1519223217" sldId="380"/>
            <ac:grpSpMk id="5" creationId="{31DC1AF5-7DDD-4440-94BA-BF20C82EAB99}"/>
          </ac:grpSpMkLst>
        </pc:grpChg>
        <pc:grpChg chg="mod">
          <ac:chgData name="Wishvajith B.L.D.V. it18032666" userId="S::it18032666@my.sliit.lk::8bedbe07-e535-41e7-9f9d-682c98a65af4" providerId="AD" clId="Web-{A0BEB29F-0031-0000-811F-78FAE24EBE6C}" dt="2021-03-10T01:28:46.146" v="13" actId="1076"/>
          <ac:grpSpMkLst>
            <pc:docMk/>
            <pc:sldMk cId="1519223217" sldId="380"/>
            <ac:grpSpMk id="6" creationId="{52CD071D-8B9A-4386-BB71-5E8D469F5864}"/>
          </ac:grpSpMkLst>
        </pc:grpChg>
        <pc:grpChg chg="add del mod">
          <ac:chgData name="Wishvajith B.L.D.V. it18032666" userId="S::it18032666@my.sliit.lk::8bedbe07-e535-41e7-9f9d-682c98a65af4" providerId="AD" clId="Web-{A0BEB29F-0031-0000-811F-78FAE24EBE6C}" dt="2021-03-10T01:30:14.460" v="23"/>
          <ac:grpSpMkLst>
            <pc:docMk/>
            <pc:sldMk cId="1519223217" sldId="380"/>
            <ac:grpSpMk id="22" creationId="{D4DC7959-6083-42D8-807B-2F85817C1DCD}"/>
          </ac:grpSpMkLst>
        </pc:grpChg>
        <pc:graphicFrameChg chg="mod modGraphic">
          <ac:chgData name="Wishvajith B.L.D.V. it18032666" userId="S::it18032666@my.sliit.lk::8bedbe07-e535-41e7-9f9d-682c98a65af4" providerId="AD" clId="Web-{A0BEB29F-0031-0000-811F-78FAE24EBE6C}" dt="2021-03-10T01:32:05.510" v="86"/>
          <ac:graphicFrameMkLst>
            <pc:docMk/>
            <pc:sldMk cId="1519223217" sldId="380"/>
            <ac:graphicFrameMk id="4" creationId="{350F3691-A0FC-47B4-B4C5-F8311A8F9902}"/>
          </ac:graphicFrameMkLst>
        </pc:graphicFrameChg>
        <pc:picChg chg="del mod topLvl">
          <ac:chgData name="Wishvajith B.L.D.V. it18032666" userId="S::it18032666@my.sliit.lk::8bedbe07-e535-41e7-9f9d-682c98a65af4" providerId="AD" clId="Web-{A0BEB29F-0031-0000-811F-78FAE24EBE6C}" dt="2021-03-10T01:30:39.430" v="51"/>
          <ac:picMkLst>
            <pc:docMk/>
            <pc:sldMk cId="1519223217" sldId="380"/>
            <ac:picMk id="9" creationId="{2398DFFD-F1AE-4D42-B2AE-36EFC81DAD3C}"/>
          </ac:picMkLst>
        </pc:picChg>
        <pc:picChg chg="del mod topLvl">
          <ac:chgData name="Wishvajith B.L.D.V. it18032666" userId="S::it18032666@my.sliit.lk::8bedbe07-e535-41e7-9f9d-682c98a65af4" providerId="AD" clId="Web-{A0BEB29F-0031-0000-811F-78FAE24EBE6C}" dt="2021-03-10T01:30:39.430" v="50"/>
          <ac:picMkLst>
            <pc:docMk/>
            <pc:sldMk cId="1519223217" sldId="380"/>
            <ac:picMk id="10" creationId="{81236040-0D11-41D5-A39E-58949E9DF5BC}"/>
          </ac:picMkLst>
        </pc:picChg>
        <pc:picChg chg="del mod topLvl">
          <ac:chgData name="Wishvajith B.L.D.V. it18032666" userId="S::it18032666@my.sliit.lk::8bedbe07-e535-41e7-9f9d-682c98a65af4" providerId="AD" clId="Web-{A0BEB29F-0031-0000-811F-78FAE24EBE6C}" dt="2021-03-10T01:30:39.430" v="49"/>
          <ac:picMkLst>
            <pc:docMk/>
            <pc:sldMk cId="1519223217" sldId="380"/>
            <ac:picMk id="11" creationId="{C6AF4860-62BF-40DF-A630-3D300CB1FEE0}"/>
          </ac:picMkLst>
        </pc:picChg>
        <pc:picChg chg="del mod topLvl">
          <ac:chgData name="Wishvajith B.L.D.V. it18032666" userId="S::it18032666@my.sliit.lk::8bedbe07-e535-41e7-9f9d-682c98a65af4" providerId="AD" clId="Web-{A0BEB29F-0031-0000-811F-78FAE24EBE6C}" dt="2021-03-10T01:30:39.414" v="48"/>
          <ac:picMkLst>
            <pc:docMk/>
            <pc:sldMk cId="1519223217" sldId="380"/>
            <ac:picMk id="12" creationId="{080E3217-6221-434E-93D3-FD79D84EA2D5}"/>
          </ac:picMkLst>
        </pc:picChg>
        <pc:picChg chg="del mod topLvl">
          <ac:chgData name="Wishvajith B.L.D.V. it18032666" userId="S::it18032666@my.sliit.lk::8bedbe07-e535-41e7-9f9d-682c98a65af4" providerId="AD" clId="Web-{A0BEB29F-0031-0000-811F-78FAE24EBE6C}" dt="2021-03-10T01:30:39.414" v="47"/>
          <ac:picMkLst>
            <pc:docMk/>
            <pc:sldMk cId="1519223217" sldId="380"/>
            <ac:picMk id="13" creationId="{54383ABA-679A-4DE8-ABFD-8AA7CDC1F16E}"/>
          </ac:picMkLst>
        </pc:picChg>
        <pc:picChg chg="del mod topLvl">
          <ac:chgData name="Wishvajith B.L.D.V. it18032666" userId="S::it18032666@my.sliit.lk::8bedbe07-e535-41e7-9f9d-682c98a65af4" providerId="AD" clId="Web-{A0BEB29F-0031-0000-811F-78FAE24EBE6C}" dt="2021-03-10T01:30:39.414" v="46"/>
          <ac:picMkLst>
            <pc:docMk/>
            <pc:sldMk cId="1519223217" sldId="380"/>
            <ac:picMk id="14" creationId="{FCBDCA91-247C-44AB-858C-34476D6FE7FC}"/>
          </ac:picMkLst>
        </pc:picChg>
        <pc:picChg chg="del mod topLvl">
          <ac:chgData name="Wishvajith B.L.D.V. it18032666" userId="S::it18032666@my.sliit.lk::8bedbe07-e535-41e7-9f9d-682c98a65af4" providerId="AD" clId="Web-{A0BEB29F-0031-0000-811F-78FAE24EBE6C}" dt="2021-03-10T01:30:39.414" v="45"/>
          <ac:picMkLst>
            <pc:docMk/>
            <pc:sldMk cId="1519223217" sldId="380"/>
            <ac:picMk id="15" creationId="{9FADCB85-9EA0-437D-A9F8-4B5E558B4022}"/>
          </ac:picMkLst>
        </pc:picChg>
        <pc:picChg chg="del mod topLvl">
          <ac:chgData name="Wishvajith B.L.D.V. it18032666" userId="S::it18032666@my.sliit.lk::8bedbe07-e535-41e7-9f9d-682c98a65af4" providerId="AD" clId="Web-{A0BEB29F-0031-0000-811F-78FAE24EBE6C}" dt="2021-03-10T01:30:39.414" v="44"/>
          <ac:picMkLst>
            <pc:docMk/>
            <pc:sldMk cId="1519223217" sldId="380"/>
            <ac:picMk id="16" creationId="{082EF86B-D7E6-4559-A565-316F00E67830}"/>
          </ac:picMkLst>
        </pc:picChg>
        <pc:picChg chg="del mod topLvl">
          <ac:chgData name="Wishvajith B.L.D.V. it18032666" userId="S::it18032666@my.sliit.lk::8bedbe07-e535-41e7-9f9d-682c98a65af4" providerId="AD" clId="Web-{A0BEB29F-0031-0000-811F-78FAE24EBE6C}" dt="2021-03-10T01:30:39.430" v="52"/>
          <ac:picMkLst>
            <pc:docMk/>
            <pc:sldMk cId="1519223217" sldId="380"/>
            <ac:picMk id="17" creationId="{19E878A5-E916-46EA-9A38-362B4F5A265F}"/>
          </ac:picMkLst>
        </pc:picChg>
        <pc:picChg chg="del mod topLvl">
          <ac:chgData name="Wishvajith B.L.D.V. it18032666" userId="S::it18032666@my.sliit.lk::8bedbe07-e535-41e7-9f9d-682c98a65af4" providerId="AD" clId="Web-{A0BEB29F-0031-0000-811F-78FAE24EBE6C}" dt="2021-03-10T01:30:39.414" v="43"/>
          <ac:picMkLst>
            <pc:docMk/>
            <pc:sldMk cId="1519223217" sldId="380"/>
            <ac:picMk id="18" creationId="{65B28ED0-3973-489C-B502-342C40996CB9}"/>
          </ac:picMkLst>
        </pc:picChg>
        <pc:picChg chg="del mod topLvl">
          <ac:chgData name="Wishvajith B.L.D.V. it18032666" userId="S::it18032666@my.sliit.lk::8bedbe07-e535-41e7-9f9d-682c98a65af4" providerId="AD" clId="Web-{A0BEB29F-0031-0000-811F-78FAE24EBE6C}" dt="2021-03-10T01:30:39.414" v="42"/>
          <ac:picMkLst>
            <pc:docMk/>
            <pc:sldMk cId="1519223217" sldId="380"/>
            <ac:picMk id="19" creationId="{AF5A7648-66FF-4F5E-A0C8-8DAF1606637A}"/>
          </ac:picMkLst>
        </pc:picChg>
        <pc:picChg chg="add mod">
          <ac:chgData name="Wishvajith B.L.D.V. it18032666" userId="S::it18032666@my.sliit.lk::8bedbe07-e535-41e7-9f9d-682c98a65af4" providerId="AD" clId="Web-{A0BEB29F-0031-0000-811F-78FAE24EBE6C}" dt="2021-03-10T01:57:32.374" v="259" actId="1076"/>
          <ac:picMkLst>
            <pc:docMk/>
            <pc:sldMk cId="1519223217" sldId="380"/>
            <ac:picMk id="19" creationId="{D382B48A-8BE4-45A6-A5FD-2A878169FF64}"/>
          </ac:picMkLst>
        </pc:picChg>
        <pc:picChg chg="del mod topLvl">
          <ac:chgData name="Wishvajith B.L.D.V. it18032666" userId="S::it18032666@my.sliit.lk::8bedbe07-e535-41e7-9f9d-682c98a65af4" providerId="AD" clId="Web-{A0BEB29F-0031-0000-811F-78FAE24EBE6C}" dt="2021-03-10T01:30:39.414" v="41"/>
          <ac:picMkLst>
            <pc:docMk/>
            <pc:sldMk cId="1519223217" sldId="380"/>
            <ac:picMk id="20" creationId="{34EAC9E7-3FC4-4D07-BEB2-0E1ACC4BE4F4}"/>
          </ac:picMkLst>
        </pc:picChg>
        <pc:picChg chg="mod topLvl">
          <ac:chgData name="Wishvajith B.L.D.V. it18032666" userId="S::it18032666@my.sliit.lk::8bedbe07-e535-41e7-9f9d-682c98a65af4" providerId="AD" clId="Web-{A0BEB29F-0031-0000-811F-78FAE24EBE6C}" dt="2021-03-10T01:30:43.461" v="53" actId="1076"/>
          <ac:picMkLst>
            <pc:docMk/>
            <pc:sldMk cId="1519223217" sldId="380"/>
            <ac:picMk id="21" creationId="{23CBDD62-B438-4E3A-A477-3FDDDD2309DF}"/>
          </ac:picMkLst>
        </pc:picChg>
        <pc:picChg chg="add mod">
          <ac:chgData name="Wishvajith B.L.D.V. it18032666" userId="S::it18032666@my.sliit.lk::8bedbe07-e535-41e7-9f9d-682c98a65af4" providerId="AD" clId="Web-{A0BEB29F-0031-0000-811F-78FAE24EBE6C}" dt="2021-03-10T01:30:58.008" v="58" actId="1076"/>
          <ac:picMkLst>
            <pc:docMk/>
            <pc:sldMk cId="1519223217" sldId="380"/>
            <ac:picMk id="23" creationId="{A694DF85-B2DA-4118-B78F-1321CF0E269E}"/>
          </ac:picMkLst>
        </pc:picChg>
        <pc:picChg chg="add mod">
          <ac:chgData name="Wishvajith B.L.D.V. it18032666" userId="S::it18032666@my.sliit.lk::8bedbe07-e535-41e7-9f9d-682c98a65af4" providerId="AD" clId="Web-{A0BEB29F-0031-0000-811F-78FAE24EBE6C}" dt="2021-03-10T01:30:53.758" v="57" actId="1076"/>
          <ac:picMkLst>
            <pc:docMk/>
            <pc:sldMk cId="1519223217" sldId="380"/>
            <ac:picMk id="24" creationId="{B631E4BD-BD69-4EF4-BBFA-442D98FC0B99}"/>
          </ac:picMkLst>
        </pc:picChg>
        <pc:picChg chg="add mod">
          <ac:chgData name="Wishvajith B.L.D.V. it18032666" userId="S::it18032666@my.sliit.lk::8bedbe07-e535-41e7-9f9d-682c98a65af4" providerId="AD" clId="Web-{A0BEB29F-0031-0000-811F-78FAE24EBE6C}" dt="2021-03-10T01:31:04.305" v="60" actId="1076"/>
          <ac:picMkLst>
            <pc:docMk/>
            <pc:sldMk cId="1519223217" sldId="380"/>
            <ac:picMk id="25" creationId="{0B1CD00D-425C-4EAC-B679-F8840156CDFF}"/>
          </ac:picMkLst>
        </pc:picChg>
        <pc:picChg chg="add mod">
          <ac:chgData name="Wishvajith B.L.D.V. it18032666" userId="S::it18032666@my.sliit.lk::8bedbe07-e535-41e7-9f9d-682c98a65af4" providerId="AD" clId="Web-{A0BEB29F-0031-0000-811F-78FAE24EBE6C}" dt="2021-03-10T01:31:08.571" v="62" actId="1076"/>
          <ac:picMkLst>
            <pc:docMk/>
            <pc:sldMk cId="1519223217" sldId="380"/>
            <ac:picMk id="26" creationId="{A2A45A79-A968-4308-94E6-C3E6BF570677}"/>
          </ac:picMkLst>
        </pc:picChg>
        <pc:picChg chg="add mod">
          <ac:chgData name="Wishvajith B.L.D.V. it18032666" userId="S::it18032666@my.sliit.lk::8bedbe07-e535-41e7-9f9d-682c98a65af4" providerId="AD" clId="Web-{A0BEB29F-0031-0000-811F-78FAE24EBE6C}" dt="2021-03-10T01:32:42.120" v="88" actId="1076"/>
          <ac:picMkLst>
            <pc:docMk/>
            <pc:sldMk cId="1519223217" sldId="380"/>
            <ac:picMk id="27" creationId="{C40B872A-2D41-4BBE-B65F-F1EC1FDF4987}"/>
          </ac:picMkLst>
        </pc:picChg>
        <pc:picChg chg="add mod">
          <ac:chgData name="Wishvajith B.L.D.V. it18032666" userId="S::it18032666@my.sliit.lk::8bedbe07-e535-41e7-9f9d-682c98a65af4" providerId="AD" clId="Web-{A0BEB29F-0031-0000-811F-78FAE24EBE6C}" dt="2021-03-10T01:32:48.589" v="90" actId="1076"/>
          <ac:picMkLst>
            <pc:docMk/>
            <pc:sldMk cId="1519223217" sldId="380"/>
            <ac:picMk id="28" creationId="{CB0C4847-4765-4F01-94B4-AD1EFE1B8549}"/>
          </ac:picMkLst>
        </pc:picChg>
        <pc:picChg chg="add mod">
          <ac:chgData name="Wishvajith B.L.D.V. it18032666" userId="S::it18032666@my.sliit.lk::8bedbe07-e535-41e7-9f9d-682c98a65af4" providerId="AD" clId="Web-{A0BEB29F-0031-0000-811F-78FAE24EBE6C}" dt="2021-03-10T01:32:55.745" v="92" actId="1076"/>
          <ac:picMkLst>
            <pc:docMk/>
            <pc:sldMk cId="1519223217" sldId="380"/>
            <ac:picMk id="29" creationId="{DFC2592A-3BD5-47CE-B195-6437D5D5C3D8}"/>
          </ac:picMkLst>
        </pc:picChg>
        <pc:picChg chg="add mod">
          <ac:chgData name="Wishvajith B.L.D.V. it18032666" userId="S::it18032666@my.sliit.lk::8bedbe07-e535-41e7-9f9d-682c98a65af4" providerId="AD" clId="Web-{A0BEB29F-0031-0000-811F-78FAE24EBE6C}" dt="2021-03-10T01:33:00.871" v="94" actId="1076"/>
          <ac:picMkLst>
            <pc:docMk/>
            <pc:sldMk cId="1519223217" sldId="380"/>
            <ac:picMk id="30" creationId="{EAEAF417-2448-4634-ACE3-E0D339A5ECF9}"/>
          </ac:picMkLst>
        </pc:picChg>
        <pc:picChg chg="add mod">
          <ac:chgData name="Wishvajith B.L.D.V. it18032666" userId="S::it18032666@my.sliit.lk::8bedbe07-e535-41e7-9f9d-682c98a65af4" providerId="AD" clId="Web-{A0BEB29F-0031-0000-811F-78FAE24EBE6C}" dt="2021-03-10T01:33:08.449" v="96" actId="1076"/>
          <ac:picMkLst>
            <pc:docMk/>
            <pc:sldMk cId="1519223217" sldId="380"/>
            <ac:picMk id="31" creationId="{6CC40397-1706-4EBC-A4E2-697CCCDBDCBE}"/>
          </ac:picMkLst>
        </pc:picChg>
        <pc:picChg chg="add mod">
          <ac:chgData name="Wishvajith B.L.D.V. it18032666" userId="S::it18032666@my.sliit.lk::8bedbe07-e535-41e7-9f9d-682c98a65af4" providerId="AD" clId="Web-{A0BEB29F-0031-0000-811F-78FAE24EBE6C}" dt="2021-03-10T01:33:12.496" v="98" actId="1076"/>
          <ac:picMkLst>
            <pc:docMk/>
            <pc:sldMk cId="1519223217" sldId="380"/>
            <ac:picMk id="32" creationId="{50EE3BF5-3D19-4B4D-9BF4-1BC988391463}"/>
          </ac:picMkLst>
        </pc:picChg>
      </pc:sldChg>
      <pc:sldChg chg="add replId">
        <pc:chgData name="Wishvajith B.L.D.V. it18032666" userId="S::it18032666@my.sliit.lk::8bedbe07-e535-41e7-9f9d-682c98a65af4" providerId="AD" clId="Web-{A0BEB29F-0031-0000-811F-78FAE24EBE6C}" dt="2021-03-10T01:58:07.656" v="260"/>
        <pc:sldMkLst>
          <pc:docMk/>
          <pc:sldMk cId="4137381043" sldId="382"/>
        </pc:sldMkLst>
      </pc:sldChg>
    </pc:docChg>
  </pc:docChgLst>
  <pc:docChgLst>
    <pc:chgData name="Wishvajith B.L.D.V. it18032666" userId="S::it18032666@my.sliit.lk::8bedbe07-e535-41e7-9f9d-682c98a65af4" providerId="AD" clId="Web-{A3C0B29F-90AD-0000-811F-7EC7850D58A1}"/>
    <pc:docChg chg="modSld">
      <pc:chgData name="Wishvajith B.L.D.V. it18032666" userId="S::it18032666@my.sliit.lk::8bedbe07-e535-41e7-9f9d-682c98a65af4" providerId="AD" clId="Web-{A3C0B29F-90AD-0000-811F-7EC7850D58A1}" dt="2021-03-10T02:16:31.655" v="127" actId="20577"/>
      <pc:docMkLst>
        <pc:docMk/>
      </pc:docMkLst>
      <pc:sldChg chg="modSp">
        <pc:chgData name="Wishvajith B.L.D.V. it18032666" userId="S::it18032666@my.sliit.lk::8bedbe07-e535-41e7-9f9d-682c98a65af4" providerId="AD" clId="Web-{A3C0B29F-90AD-0000-811F-7EC7850D58A1}" dt="2021-03-10T02:03:53.283" v="1" actId="1076"/>
        <pc:sldMkLst>
          <pc:docMk/>
          <pc:sldMk cId="4266992674" sldId="336"/>
        </pc:sldMkLst>
        <pc:spChg chg="mod">
          <ac:chgData name="Wishvajith B.L.D.V. it18032666" userId="S::it18032666@my.sliit.lk::8bedbe07-e535-41e7-9f9d-682c98a65af4" providerId="AD" clId="Web-{A3C0B29F-90AD-0000-811F-7EC7850D58A1}" dt="2021-03-10T02:03:53.283" v="1" actId="1076"/>
          <ac:spMkLst>
            <pc:docMk/>
            <pc:sldMk cId="4266992674" sldId="336"/>
            <ac:spMk id="3" creationId="{6AAAECFB-03F9-4B5B-B2C3-4A8708B1E428}"/>
          </ac:spMkLst>
        </pc:spChg>
      </pc:sldChg>
      <pc:sldChg chg="modSp">
        <pc:chgData name="Wishvajith B.L.D.V. it18032666" userId="S::it18032666@my.sliit.lk::8bedbe07-e535-41e7-9f9d-682c98a65af4" providerId="AD" clId="Web-{A3C0B29F-90AD-0000-811F-7EC7850D58A1}" dt="2021-03-10T02:16:31.655" v="127" actId="20577"/>
        <pc:sldMkLst>
          <pc:docMk/>
          <pc:sldMk cId="1193006676" sldId="353"/>
        </pc:sldMkLst>
        <pc:spChg chg="mod">
          <ac:chgData name="Wishvajith B.L.D.V. it18032666" userId="S::it18032666@my.sliit.lk::8bedbe07-e535-41e7-9f9d-682c98a65af4" providerId="AD" clId="Web-{A3C0B29F-90AD-0000-811F-7EC7850D58A1}" dt="2021-03-10T02:15:53.748" v="120" actId="1076"/>
          <ac:spMkLst>
            <pc:docMk/>
            <pc:sldMk cId="1193006676" sldId="353"/>
            <ac:spMk id="2" creationId="{40E6B476-40B7-CE44-81B3-9AA0D9E7CC05}"/>
          </ac:spMkLst>
        </pc:spChg>
        <pc:spChg chg="mod">
          <ac:chgData name="Wishvajith B.L.D.V. it18032666" userId="S::it18032666@my.sliit.lk::8bedbe07-e535-41e7-9f9d-682c98a65af4" providerId="AD" clId="Web-{A3C0B29F-90AD-0000-811F-7EC7850D58A1}" dt="2021-03-10T02:15:58.639" v="121" actId="1076"/>
          <ac:spMkLst>
            <pc:docMk/>
            <pc:sldMk cId="1193006676" sldId="353"/>
            <ac:spMk id="3" creationId="{606CBA54-ECB0-445C-95DB-EA32EE496C17}"/>
          </ac:spMkLst>
        </pc:spChg>
        <pc:spChg chg="mod">
          <ac:chgData name="Wishvajith B.L.D.V. it18032666" userId="S::it18032666@my.sliit.lk::8bedbe07-e535-41e7-9f9d-682c98a65af4" providerId="AD" clId="Web-{A3C0B29F-90AD-0000-811F-7EC7850D58A1}" dt="2021-03-10T02:16:31.655" v="127" actId="20577"/>
          <ac:spMkLst>
            <pc:docMk/>
            <pc:sldMk cId="1193006676" sldId="353"/>
            <ac:spMk id="4" creationId="{CD8A650D-B2FB-4057-B982-4574B7FF5F5E}"/>
          </ac:spMkLst>
        </pc:spChg>
      </pc:sldChg>
    </pc:docChg>
  </pc:docChgLst>
  <pc:docChgLst>
    <pc:chgData name="Sajeth Jonathan S. W. it18071412" userId="S::it18071412@my.sliit.lk::f1d0ed07-5906-413d-89f8-1b7eb73df341" providerId="AD" clId="Web-{40C3A7D5-B549-C37F-DB03-35C48A134DFD}"/>
    <pc:docChg chg="addSld delSld modSld sldOrd">
      <pc:chgData name="Sajeth Jonathan S. W. it18071412" userId="S::it18071412@my.sliit.lk::f1d0ed07-5906-413d-89f8-1b7eb73df341" providerId="AD" clId="Web-{40C3A7D5-B549-C37F-DB03-35C48A134DFD}" dt="2021-10-18T08:28:05.349" v="921" actId="20577"/>
      <pc:docMkLst>
        <pc:docMk/>
      </pc:docMkLst>
      <pc:sldChg chg="modSp">
        <pc:chgData name="Sajeth Jonathan S. W. it18071412" userId="S::it18071412@my.sliit.lk::f1d0ed07-5906-413d-89f8-1b7eb73df341" providerId="AD" clId="Web-{40C3A7D5-B549-C37F-DB03-35C48A134DFD}" dt="2021-10-18T08:24:45.579" v="834" actId="20577"/>
        <pc:sldMkLst>
          <pc:docMk/>
          <pc:sldMk cId="0" sldId="261"/>
        </pc:sldMkLst>
        <pc:spChg chg="mod">
          <ac:chgData name="Sajeth Jonathan S. W. it18071412" userId="S::it18071412@my.sliit.lk::f1d0ed07-5906-413d-89f8-1b7eb73df341" providerId="AD" clId="Web-{40C3A7D5-B549-C37F-DB03-35C48A134DFD}" dt="2021-10-18T08:24:45.579" v="834" actId="20577"/>
          <ac:spMkLst>
            <pc:docMk/>
            <pc:sldMk cId="0" sldId="261"/>
            <ac:spMk id="2" creationId="{48270F1C-EFAD-43B8-8189-58E8C4F7F9C5}"/>
          </ac:spMkLst>
        </pc:spChg>
      </pc:sldChg>
      <pc:sldChg chg="del">
        <pc:chgData name="Sajeth Jonathan S. W. it18071412" userId="S::it18071412@my.sliit.lk::f1d0ed07-5906-413d-89f8-1b7eb73df341" providerId="AD" clId="Web-{40C3A7D5-B549-C37F-DB03-35C48A134DFD}" dt="2021-10-18T07:47:58.554" v="832"/>
        <pc:sldMkLst>
          <pc:docMk/>
          <pc:sldMk cId="0" sldId="262"/>
        </pc:sldMkLst>
      </pc:sldChg>
      <pc:sldChg chg="modSp">
        <pc:chgData name="Sajeth Jonathan S. W. it18071412" userId="S::it18071412@my.sliit.lk::f1d0ed07-5906-413d-89f8-1b7eb73df341" providerId="AD" clId="Web-{40C3A7D5-B549-C37F-DB03-35C48A134DFD}" dt="2021-10-18T08:25:26.393" v="859" actId="20577"/>
        <pc:sldMkLst>
          <pc:docMk/>
          <pc:sldMk cId="0" sldId="266"/>
        </pc:sldMkLst>
        <pc:spChg chg="mod">
          <ac:chgData name="Sajeth Jonathan S. W. it18071412" userId="S::it18071412@my.sliit.lk::f1d0ed07-5906-413d-89f8-1b7eb73df341" providerId="AD" clId="Web-{40C3A7D5-B549-C37F-DB03-35C48A134DFD}" dt="2021-10-18T08:25:26.393" v="859" actId="20577"/>
          <ac:spMkLst>
            <pc:docMk/>
            <pc:sldMk cId="0" sldId="266"/>
            <ac:spMk id="2" creationId="{09C57964-B1B2-45DD-8F3C-86A066890476}"/>
          </ac:spMkLst>
        </pc:spChg>
        <pc:spChg chg="mod">
          <ac:chgData name="Sajeth Jonathan S. W. it18071412" userId="S::it18071412@my.sliit.lk::f1d0ed07-5906-413d-89f8-1b7eb73df341" providerId="AD" clId="Web-{40C3A7D5-B549-C37F-DB03-35C48A134DFD}" dt="2021-10-18T07:30:56.347" v="823" actId="20577"/>
          <ac:spMkLst>
            <pc:docMk/>
            <pc:sldMk cId="0" sldId="266"/>
            <ac:spMk id="2336" creationId="{00000000-0000-0000-0000-000000000000}"/>
          </ac:spMkLst>
        </pc:spChg>
      </pc:sldChg>
      <pc:sldChg chg="addSp delSp modSp">
        <pc:chgData name="Sajeth Jonathan S. W. it18071412" userId="S::it18071412@my.sliit.lk::f1d0ed07-5906-413d-89f8-1b7eb73df341" providerId="AD" clId="Web-{40C3A7D5-B549-C37F-DB03-35C48A134DFD}" dt="2021-10-18T07:23:17.823" v="772"/>
        <pc:sldMkLst>
          <pc:docMk/>
          <pc:sldMk cId="0" sldId="283"/>
        </pc:sldMkLst>
        <pc:spChg chg="add mod">
          <ac:chgData name="Sajeth Jonathan S. W. it18071412" userId="S::it18071412@my.sliit.lk::f1d0ed07-5906-413d-89f8-1b7eb73df341" providerId="AD" clId="Web-{40C3A7D5-B549-C37F-DB03-35C48A134DFD}" dt="2021-10-18T07:14:41.579" v="643" actId="1076"/>
          <ac:spMkLst>
            <pc:docMk/>
            <pc:sldMk cId="0" sldId="283"/>
            <ac:spMk id="2" creationId="{5D624B4C-B23A-4170-86F3-BF948FB1657F}"/>
          </ac:spMkLst>
        </pc:spChg>
        <pc:spChg chg="mod">
          <ac:chgData name="Sajeth Jonathan S. W. it18071412" userId="S::it18071412@my.sliit.lk::f1d0ed07-5906-413d-89f8-1b7eb73df341" providerId="AD" clId="Web-{40C3A7D5-B549-C37F-DB03-35C48A134DFD}" dt="2021-10-18T07:21:24.274" v="727" actId="1076"/>
          <ac:spMkLst>
            <pc:docMk/>
            <pc:sldMk cId="0" sldId="283"/>
            <ac:spMk id="3" creationId="{8AC8F966-4DD3-4B0D-94F4-8AADD9FFAA82}"/>
          </ac:spMkLst>
        </pc:spChg>
        <pc:spChg chg="add del mod">
          <ac:chgData name="Sajeth Jonathan S. W. it18071412" userId="S::it18071412@my.sliit.lk::f1d0ed07-5906-413d-89f8-1b7eb73df341" providerId="AD" clId="Web-{40C3A7D5-B549-C37F-DB03-35C48A134DFD}" dt="2021-10-18T07:19:56.507" v="702"/>
          <ac:spMkLst>
            <pc:docMk/>
            <pc:sldMk cId="0" sldId="283"/>
            <ac:spMk id="4" creationId="{A6FDE14B-3607-4196-A4C1-2518D653230A}"/>
          </ac:spMkLst>
        </pc:spChg>
        <pc:spChg chg="add mod">
          <ac:chgData name="Sajeth Jonathan S. W. it18071412" userId="S::it18071412@my.sliit.lk::f1d0ed07-5906-413d-89f8-1b7eb73df341" providerId="AD" clId="Web-{40C3A7D5-B549-C37F-DB03-35C48A134DFD}" dt="2021-10-18T07:19:26.912" v="688" actId="1076"/>
          <ac:spMkLst>
            <pc:docMk/>
            <pc:sldMk cId="0" sldId="283"/>
            <ac:spMk id="5" creationId="{EE516608-44BC-41CE-8F58-57AC7A0DDDAA}"/>
          </ac:spMkLst>
        </pc:spChg>
        <pc:spChg chg="add del mod">
          <ac:chgData name="Sajeth Jonathan S. W. it18071412" userId="S::it18071412@my.sliit.lk::f1d0ed07-5906-413d-89f8-1b7eb73df341" providerId="AD" clId="Web-{40C3A7D5-B549-C37F-DB03-35C48A134DFD}" dt="2021-10-18T07:16:32.393" v="659"/>
          <ac:spMkLst>
            <pc:docMk/>
            <pc:sldMk cId="0" sldId="283"/>
            <ac:spMk id="6" creationId="{CA44A651-3C92-4AEA-B7A2-2C99721473E0}"/>
          </ac:spMkLst>
        </pc:spChg>
        <pc:spChg chg="add del mod">
          <ac:chgData name="Sajeth Jonathan S. W. it18071412" userId="S::it18071412@my.sliit.lk::f1d0ed07-5906-413d-89f8-1b7eb73df341" providerId="AD" clId="Web-{40C3A7D5-B549-C37F-DB03-35C48A134DFD}" dt="2021-10-18T07:19:40.147" v="693"/>
          <ac:spMkLst>
            <pc:docMk/>
            <pc:sldMk cId="0" sldId="283"/>
            <ac:spMk id="7" creationId="{4E0417B6-6224-4D6F-9290-F04590308C14}"/>
          </ac:spMkLst>
        </pc:spChg>
        <pc:spChg chg="add mod">
          <ac:chgData name="Sajeth Jonathan S. W. it18071412" userId="S::it18071412@my.sliit.lk::f1d0ed07-5906-413d-89f8-1b7eb73df341" providerId="AD" clId="Web-{40C3A7D5-B549-C37F-DB03-35C48A134DFD}" dt="2021-10-18T07:20:00.413" v="703" actId="1076"/>
          <ac:spMkLst>
            <pc:docMk/>
            <pc:sldMk cId="0" sldId="283"/>
            <ac:spMk id="294" creationId="{10263C68-F498-4F38-869D-0794D54BA105}"/>
          </ac:spMkLst>
        </pc:spChg>
        <pc:spChg chg="add mod">
          <ac:chgData name="Sajeth Jonathan S. W. it18071412" userId="S::it18071412@my.sliit.lk::f1d0ed07-5906-413d-89f8-1b7eb73df341" providerId="AD" clId="Web-{40C3A7D5-B549-C37F-DB03-35C48A134DFD}" dt="2021-10-18T07:20:19.257" v="714" actId="20577"/>
          <ac:spMkLst>
            <pc:docMk/>
            <pc:sldMk cId="0" sldId="283"/>
            <ac:spMk id="295" creationId="{2381876F-5C06-4FD9-BE55-E0582402DAA3}"/>
          </ac:spMkLst>
        </pc:spChg>
        <pc:spChg chg="add mod">
          <ac:chgData name="Sajeth Jonathan S. W. it18071412" userId="S::it18071412@my.sliit.lk::f1d0ed07-5906-413d-89f8-1b7eb73df341" providerId="AD" clId="Web-{40C3A7D5-B549-C37F-DB03-35C48A134DFD}" dt="2021-10-18T07:21:13.367" v="724" actId="1076"/>
          <ac:spMkLst>
            <pc:docMk/>
            <pc:sldMk cId="0" sldId="283"/>
            <ac:spMk id="296" creationId="{A797EC8E-CE0D-45C1-ABDC-67FA06910F44}"/>
          </ac:spMkLst>
        </pc:spChg>
        <pc:spChg chg="add mod">
          <ac:chgData name="Sajeth Jonathan S. W. it18071412" userId="S::it18071412@my.sliit.lk::f1d0ed07-5906-413d-89f8-1b7eb73df341" providerId="AD" clId="Web-{40C3A7D5-B549-C37F-DB03-35C48A134DFD}" dt="2021-10-18T07:22:33.166" v="755" actId="14100"/>
          <ac:spMkLst>
            <pc:docMk/>
            <pc:sldMk cId="0" sldId="283"/>
            <ac:spMk id="297" creationId="{C5CA8415-EF27-4975-97A6-4ACF046BC5FC}"/>
          </ac:spMkLst>
        </pc:spChg>
        <pc:spChg chg="add del mod">
          <ac:chgData name="Sajeth Jonathan S. W. it18071412" userId="S::it18071412@my.sliit.lk::f1d0ed07-5906-413d-89f8-1b7eb73df341" providerId="AD" clId="Web-{40C3A7D5-B549-C37F-DB03-35C48A134DFD}" dt="2021-10-18T07:23:17.823" v="772"/>
          <ac:spMkLst>
            <pc:docMk/>
            <pc:sldMk cId="0" sldId="283"/>
            <ac:spMk id="298" creationId="{000A55FA-3790-4DE3-9AB2-481730730A98}"/>
          </ac:spMkLst>
        </pc:spChg>
        <pc:spChg chg="add mod">
          <ac:chgData name="Sajeth Jonathan S. W. it18071412" userId="S::it18071412@my.sliit.lk::f1d0ed07-5906-413d-89f8-1b7eb73df341" providerId="AD" clId="Web-{40C3A7D5-B549-C37F-DB03-35C48A134DFD}" dt="2021-10-18T07:23:06.182" v="769" actId="20577"/>
          <ac:spMkLst>
            <pc:docMk/>
            <pc:sldMk cId="0" sldId="283"/>
            <ac:spMk id="299" creationId="{70E1F656-C13F-4CCE-AB68-FE0DD843D01B}"/>
          </ac:spMkLst>
        </pc:spChg>
        <pc:grpChg chg="mod">
          <ac:chgData name="Sajeth Jonathan S. W. it18071412" userId="S::it18071412@my.sliit.lk::f1d0ed07-5906-413d-89f8-1b7eb73df341" providerId="AD" clId="Web-{40C3A7D5-B549-C37F-DB03-35C48A134DFD}" dt="2021-10-18T07:14:54.313" v="646" actId="1076"/>
          <ac:grpSpMkLst>
            <pc:docMk/>
            <pc:sldMk cId="0" sldId="283"/>
            <ac:grpSpMk id="90" creationId="{8F8EECE8-1E37-48B9-BFB9-F8303781E033}"/>
          </ac:grpSpMkLst>
        </pc:grpChg>
        <pc:grpChg chg="del mod">
          <ac:chgData name="Sajeth Jonathan S. W. it18071412" userId="S::it18071412@my.sliit.lk::f1d0ed07-5906-413d-89f8-1b7eb73df341" providerId="AD" clId="Web-{40C3A7D5-B549-C37F-DB03-35C48A134DFD}" dt="2021-10-18T07:14:51.017" v="645"/>
          <ac:grpSpMkLst>
            <pc:docMk/>
            <pc:sldMk cId="0" sldId="283"/>
            <ac:grpSpMk id="3516" creationId="{00000000-0000-0000-0000-000000000000}"/>
          </ac:grpSpMkLst>
        </pc:grpChg>
      </pc:sldChg>
      <pc:sldChg chg="modSp">
        <pc:chgData name="Sajeth Jonathan S. W. it18071412" userId="S::it18071412@my.sliit.lk::f1d0ed07-5906-413d-89f8-1b7eb73df341" providerId="AD" clId="Web-{40C3A7D5-B549-C37F-DB03-35C48A134DFD}" dt="2021-10-18T08:25:01.470" v="844" actId="20577"/>
        <pc:sldMkLst>
          <pc:docMk/>
          <pc:sldMk cId="2794269874" sldId="304"/>
        </pc:sldMkLst>
        <pc:spChg chg="mod">
          <ac:chgData name="Sajeth Jonathan S. W. it18071412" userId="S::it18071412@my.sliit.lk::f1d0ed07-5906-413d-89f8-1b7eb73df341" providerId="AD" clId="Web-{40C3A7D5-B549-C37F-DB03-35C48A134DFD}" dt="2021-10-18T08:25:01.470" v="844" actId="20577"/>
          <ac:spMkLst>
            <pc:docMk/>
            <pc:sldMk cId="2794269874" sldId="304"/>
            <ac:spMk id="6" creationId="{F7402095-2E4B-4042-995A-26CE79DF2BB0}"/>
          </ac:spMkLst>
        </pc:spChg>
      </pc:sldChg>
      <pc:sldChg chg="modSp">
        <pc:chgData name="Sajeth Jonathan S. W. it18071412" userId="S::it18071412@my.sliit.lk::f1d0ed07-5906-413d-89f8-1b7eb73df341" providerId="AD" clId="Web-{40C3A7D5-B549-C37F-DB03-35C48A134DFD}" dt="2021-10-18T08:25:39.752" v="865" actId="20577"/>
        <pc:sldMkLst>
          <pc:docMk/>
          <pc:sldMk cId="2413221084" sldId="305"/>
        </pc:sldMkLst>
        <pc:spChg chg="mod">
          <ac:chgData name="Sajeth Jonathan S. W. it18071412" userId="S::it18071412@my.sliit.lk::f1d0ed07-5906-413d-89f8-1b7eb73df341" providerId="AD" clId="Web-{40C3A7D5-B549-C37F-DB03-35C48A134DFD}" dt="2021-10-18T08:25:39.752" v="865" actId="20577"/>
          <ac:spMkLst>
            <pc:docMk/>
            <pc:sldMk cId="2413221084" sldId="305"/>
            <ac:spMk id="11" creationId="{A25CE481-63CB-4AD6-A753-C9C2CA2FC0EC}"/>
          </ac:spMkLst>
        </pc:spChg>
      </pc:sldChg>
      <pc:sldChg chg="modSp del">
        <pc:chgData name="Sajeth Jonathan S. W. it18071412" userId="S::it18071412@my.sliit.lk::f1d0ed07-5906-413d-89f8-1b7eb73df341" providerId="AD" clId="Web-{40C3A7D5-B549-C37F-DB03-35C48A134DFD}" dt="2021-10-18T07:25:08.700" v="784"/>
        <pc:sldMkLst>
          <pc:docMk/>
          <pc:sldMk cId="1783072051" sldId="308"/>
        </pc:sldMkLst>
        <pc:spChg chg="mod">
          <ac:chgData name="Sajeth Jonathan S. W. it18071412" userId="S::it18071412@my.sliit.lk::f1d0ed07-5906-413d-89f8-1b7eb73df341" providerId="AD" clId="Web-{40C3A7D5-B549-C37F-DB03-35C48A134DFD}" dt="2021-10-18T06:13:44.777" v="1" actId="20577"/>
          <ac:spMkLst>
            <pc:docMk/>
            <pc:sldMk cId="1783072051" sldId="308"/>
            <ac:spMk id="6" creationId="{2B397A7A-C8A2-F04C-AC90-C30B8893978A}"/>
          </ac:spMkLst>
        </pc:spChg>
      </pc:sldChg>
      <pc:sldChg chg="modSp">
        <pc:chgData name="Sajeth Jonathan S. W. it18071412" userId="S::it18071412@my.sliit.lk::f1d0ed07-5906-413d-89f8-1b7eb73df341" providerId="AD" clId="Web-{40C3A7D5-B549-C37F-DB03-35C48A134DFD}" dt="2021-10-18T08:25:50.174" v="869" actId="20577"/>
        <pc:sldMkLst>
          <pc:docMk/>
          <pc:sldMk cId="3223776405" sldId="309"/>
        </pc:sldMkLst>
        <pc:spChg chg="mod">
          <ac:chgData name="Sajeth Jonathan S. W. it18071412" userId="S::it18071412@my.sliit.lk::f1d0ed07-5906-413d-89f8-1b7eb73df341" providerId="AD" clId="Web-{40C3A7D5-B549-C37F-DB03-35C48A134DFD}" dt="2021-10-18T06:14:46.653" v="4" actId="20577"/>
          <ac:spMkLst>
            <pc:docMk/>
            <pc:sldMk cId="3223776405" sldId="309"/>
            <ac:spMk id="3" creationId="{E2BCB207-7712-0C45-83A2-1E88F41D2C07}"/>
          </ac:spMkLst>
        </pc:spChg>
        <pc:spChg chg="mod">
          <ac:chgData name="Sajeth Jonathan S. W. it18071412" userId="S::it18071412@my.sliit.lk::f1d0ed07-5906-413d-89f8-1b7eb73df341" providerId="AD" clId="Web-{40C3A7D5-B549-C37F-DB03-35C48A134DFD}" dt="2021-10-18T08:25:50.174" v="869" actId="20577"/>
          <ac:spMkLst>
            <pc:docMk/>
            <pc:sldMk cId="3223776405" sldId="309"/>
            <ac:spMk id="6" creationId="{6EF8DC2C-64BD-4F5B-B2AC-B63E93F49D46}"/>
          </ac:spMkLst>
        </pc:spChg>
      </pc:sldChg>
      <pc:sldChg chg="modSp ord">
        <pc:chgData name="Sajeth Jonathan S. W. it18071412" userId="S::it18071412@my.sliit.lk::f1d0ed07-5906-413d-89f8-1b7eb73df341" providerId="AD" clId="Web-{40C3A7D5-B549-C37F-DB03-35C48A134DFD}" dt="2021-10-18T08:26:06.847" v="875" actId="20577"/>
        <pc:sldMkLst>
          <pc:docMk/>
          <pc:sldMk cId="4283299048" sldId="310"/>
        </pc:sldMkLst>
        <pc:spChg chg="mod">
          <ac:chgData name="Sajeth Jonathan S. W. it18071412" userId="S::it18071412@my.sliit.lk::f1d0ed07-5906-413d-89f8-1b7eb73df341" providerId="AD" clId="Web-{40C3A7D5-B549-C37F-DB03-35C48A134DFD}" dt="2021-10-18T06:15:32.435" v="9" actId="1076"/>
          <ac:spMkLst>
            <pc:docMk/>
            <pc:sldMk cId="4283299048" sldId="310"/>
            <ac:spMk id="3" creationId="{E2BCB207-7712-0C45-83A2-1E88F41D2C07}"/>
          </ac:spMkLst>
        </pc:spChg>
        <pc:spChg chg="mod">
          <ac:chgData name="Sajeth Jonathan S. W. it18071412" userId="S::it18071412@my.sliit.lk::f1d0ed07-5906-413d-89f8-1b7eb73df341" providerId="AD" clId="Web-{40C3A7D5-B549-C37F-DB03-35C48A134DFD}" dt="2021-10-18T08:26:06.847" v="875" actId="20577"/>
          <ac:spMkLst>
            <pc:docMk/>
            <pc:sldMk cId="4283299048" sldId="310"/>
            <ac:spMk id="6" creationId="{033E5F00-3F04-4C58-A4D9-5B9B1004A53A}"/>
          </ac:spMkLst>
        </pc:spChg>
      </pc:sldChg>
      <pc:sldChg chg="del">
        <pc:chgData name="Sajeth Jonathan S. W. it18071412" userId="S::it18071412@my.sliit.lk::f1d0ed07-5906-413d-89f8-1b7eb73df341" providerId="AD" clId="Web-{40C3A7D5-B549-C37F-DB03-35C48A134DFD}" dt="2021-10-18T07:30:59.300" v="824"/>
        <pc:sldMkLst>
          <pc:docMk/>
          <pc:sldMk cId="4217738350" sldId="311"/>
        </pc:sldMkLst>
      </pc:sldChg>
      <pc:sldChg chg="modSp del">
        <pc:chgData name="Sajeth Jonathan S. W. it18071412" userId="S::it18071412@my.sliit.lk::f1d0ed07-5906-413d-89f8-1b7eb73df341" providerId="AD" clId="Web-{40C3A7D5-B549-C37F-DB03-35C48A134DFD}" dt="2021-10-18T07:35:07.602" v="826"/>
        <pc:sldMkLst>
          <pc:docMk/>
          <pc:sldMk cId="873798762" sldId="313"/>
        </pc:sldMkLst>
        <pc:picChg chg="mod">
          <ac:chgData name="Sajeth Jonathan S. W. it18071412" userId="S::it18071412@my.sliit.lk::f1d0ed07-5906-413d-89f8-1b7eb73df341" providerId="AD" clId="Web-{40C3A7D5-B549-C37F-DB03-35C48A134DFD}" dt="2021-10-18T06:15:45.294" v="13" actId="1076"/>
          <ac:picMkLst>
            <pc:docMk/>
            <pc:sldMk cId="873798762" sldId="313"/>
            <ac:picMk id="8" creationId="{20DF140A-0BE0-0F43-B027-7C116628C386}"/>
          </ac:picMkLst>
        </pc:picChg>
      </pc:sldChg>
      <pc:sldChg chg="del">
        <pc:chgData name="Sajeth Jonathan S. W. it18071412" userId="S::it18071412@my.sliit.lk::f1d0ed07-5906-413d-89f8-1b7eb73df341" providerId="AD" clId="Web-{40C3A7D5-B549-C37F-DB03-35C48A134DFD}" dt="2021-10-18T07:25:11.059" v="785"/>
        <pc:sldMkLst>
          <pc:docMk/>
          <pc:sldMk cId="3671622909" sldId="322"/>
        </pc:sldMkLst>
      </pc:sldChg>
      <pc:sldChg chg="del">
        <pc:chgData name="Sajeth Jonathan S. W. it18071412" userId="S::it18071412@my.sliit.lk::f1d0ed07-5906-413d-89f8-1b7eb73df341" providerId="AD" clId="Web-{40C3A7D5-B549-C37F-DB03-35C48A134DFD}" dt="2021-10-18T07:25:16.419" v="787"/>
        <pc:sldMkLst>
          <pc:docMk/>
          <pc:sldMk cId="2132592724" sldId="325"/>
        </pc:sldMkLst>
      </pc:sldChg>
      <pc:sldChg chg="del">
        <pc:chgData name="Sajeth Jonathan S. W. it18071412" userId="S::it18071412@my.sliit.lk::f1d0ed07-5906-413d-89f8-1b7eb73df341" providerId="AD" clId="Web-{40C3A7D5-B549-C37F-DB03-35C48A134DFD}" dt="2021-10-18T07:47:26.710" v="831"/>
        <pc:sldMkLst>
          <pc:docMk/>
          <pc:sldMk cId="3442995457" sldId="375"/>
        </pc:sldMkLst>
      </pc:sldChg>
      <pc:sldChg chg="modSp">
        <pc:chgData name="Sajeth Jonathan S. W. it18071412" userId="S::it18071412@my.sliit.lk::f1d0ed07-5906-413d-89f8-1b7eb73df341" providerId="AD" clId="Web-{40C3A7D5-B549-C37F-DB03-35C48A134DFD}" dt="2021-10-18T08:26:02.066" v="873" actId="20577"/>
        <pc:sldMkLst>
          <pc:docMk/>
          <pc:sldMk cId="3200151117" sldId="376"/>
        </pc:sldMkLst>
        <pc:spChg chg="mod">
          <ac:chgData name="Sajeth Jonathan S. W. it18071412" userId="S::it18071412@my.sliit.lk::f1d0ed07-5906-413d-89f8-1b7eb73df341" providerId="AD" clId="Web-{40C3A7D5-B549-C37F-DB03-35C48A134DFD}" dt="2021-10-18T06:15:01.590" v="5" actId="1076"/>
          <ac:spMkLst>
            <pc:docMk/>
            <pc:sldMk cId="3200151117" sldId="376"/>
            <ac:spMk id="3" creationId="{E2BCB207-7712-0C45-83A2-1E88F41D2C07}"/>
          </ac:spMkLst>
        </pc:spChg>
        <pc:spChg chg="mod">
          <ac:chgData name="Sajeth Jonathan S. W. it18071412" userId="S::it18071412@my.sliit.lk::f1d0ed07-5906-413d-89f8-1b7eb73df341" providerId="AD" clId="Web-{40C3A7D5-B549-C37F-DB03-35C48A134DFD}" dt="2021-10-18T08:26:02.066" v="873" actId="20577"/>
          <ac:spMkLst>
            <pc:docMk/>
            <pc:sldMk cId="3200151117" sldId="376"/>
            <ac:spMk id="6" creationId="{033E5F00-3F04-4C58-A4D9-5B9B1004A53A}"/>
          </ac:spMkLst>
        </pc:spChg>
      </pc:sldChg>
      <pc:sldChg chg="modSp">
        <pc:chgData name="Sajeth Jonathan S. W. it18071412" userId="S::it18071412@my.sliit.lk::f1d0ed07-5906-413d-89f8-1b7eb73df341" providerId="AD" clId="Web-{40C3A7D5-B549-C37F-DB03-35C48A134DFD}" dt="2021-10-18T08:26:14.065" v="878" actId="20577"/>
        <pc:sldMkLst>
          <pc:docMk/>
          <pc:sldMk cId="1979128291" sldId="377"/>
        </pc:sldMkLst>
        <pc:spChg chg="mod">
          <ac:chgData name="Sajeth Jonathan S. W. it18071412" userId="S::it18071412@my.sliit.lk::f1d0ed07-5906-413d-89f8-1b7eb73df341" providerId="AD" clId="Web-{40C3A7D5-B549-C37F-DB03-35C48A134DFD}" dt="2021-10-18T06:15:10.794" v="6" actId="1076"/>
          <ac:spMkLst>
            <pc:docMk/>
            <pc:sldMk cId="1979128291" sldId="377"/>
            <ac:spMk id="3" creationId="{E2BCB207-7712-0C45-83A2-1E88F41D2C07}"/>
          </ac:spMkLst>
        </pc:spChg>
        <pc:spChg chg="mod">
          <ac:chgData name="Sajeth Jonathan S. W. it18071412" userId="S::it18071412@my.sliit.lk::f1d0ed07-5906-413d-89f8-1b7eb73df341" providerId="AD" clId="Web-{40C3A7D5-B549-C37F-DB03-35C48A134DFD}" dt="2021-10-18T08:26:14.065" v="878" actId="20577"/>
          <ac:spMkLst>
            <pc:docMk/>
            <pc:sldMk cId="1979128291" sldId="377"/>
            <ac:spMk id="6" creationId="{033E5F00-3F04-4C58-A4D9-5B9B1004A53A}"/>
          </ac:spMkLst>
        </pc:spChg>
      </pc:sldChg>
      <pc:sldChg chg="addSp delSp modSp">
        <pc:chgData name="Sajeth Jonathan S. W. it18071412" userId="S::it18071412@my.sliit.lk::f1d0ed07-5906-413d-89f8-1b7eb73df341" providerId="AD" clId="Web-{40C3A7D5-B549-C37F-DB03-35C48A134DFD}" dt="2021-10-18T08:28:05.349" v="921" actId="20577"/>
        <pc:sldMkLst>
          <pc:docMk/>
          <pc:sldMk cId="1726337306" sldId="389"/>
        </pc:sldMkLst>
        <pc:spChg chg="del mod">
          <ac:chgData name="Sajeth Jonathan S. W. it18071412" userId="S::it18071412@my.sliit.lk::f1d0ed07-5906-413d-89f8-1b7eb73df341" providerId="AD" clId="Web-{40C3A7D5-B549-C37F-DB03-35C48A134DFD}" dt="2021-10-18T07:08:47.744" v="460"/>
          <ac:spMkLst>
            <pc:docMk/>
            <pc:sldMk cId="1726337306" sldId="389"/>
            <ac:spMk id="3" creationId="{8AC8F966-4DD3-4B0D-94F4-8AADD9FFAA82}"/>
          </ac:spMkLst>
        </pc:spChg>
        <pc:spChg chg="add del mod">
          <ac:chgData name="Sajeth Jonathan S. W. it18071412" userId="S::it18071412@my.sliit.lk::f1d0ed07-5906-413d-89f8-1b7eb73df341" providerId="AD" clId="Web-{40C3A7D5-B549-C37F-DB03-35C48A134DFD}" dt="2021-10-18T07:08:55.807" v="462"/>
          <ac:spMkLst>
            <pc:docMk/>
            <pc:sldMk cId="1726337306" sldId="389"/>
            <ac:spMk id="4" creationId="{A15E37EF-533F-4027-9F39-0193A5AA0D85}"/>
          </ac:spMkLst>
        </pc:spChg>
        <pc:spChg chg="mod">
          <ac:chgData name="Sajeth Jonathan S. W. it18071412" userId="S::it18071412@my.sliit.lk::f1d0ed07-5906-413d-89f8-1b7eb73df341" providerId="AD" clId="Web-{40C3A7D5-B549-C37F-DB03-35C48A134DFD}" dt="2021-10-18T08:28:05.349" v="921" actId="20577"/>
          <ac:spMkLst>
            <pc:docMk/>
            <pc:sldMk cId="1726337306" sldId="389"/>
            <ac:spMk id="286" creationId="{AEA6BFC3-D943-4292-B48A-F8DBE36145BA}"/>
          </ac:spMkLst>
        </pc:spChg>
        <pc:spChg chg="mod">
          <ac:chgData name="Sajeth Jonathan S. W. it18071412" userId="S::it18071412@my.sliit.lk::f1d0ed07-5906-413d-89f8-1b7eb73df341" providerId="AD" clId="Web-{40C3A7D5-B549-C37F-DB03-35C48A134DFD}" dt="2021-10-18T07:08:22.306" v="452" actId="20577"/>
          <ac:spMkLst>
            <pc:docMk/>
            <pc:sldMk cId="1726337306" sldId="389"/>
            <ac:spMk id="3515" creationId="{00000000-0000-0000-0000-000000000000}"/>
          </ac:spMkLst>
        </pc:spChg>
        <pc:grpChg chg="del">
          <ac:chgData name="Sajeth Jonathan S. W. it18071412" userId="S::it18071412@my.sliit.lk::f1d0ed07-5906-413d-89f8-1b7eb73df341" providerId="AD" clId="Web-{40C3A7D5-B549-C37F-DB03-35C48A134DFD}" dt="2021-10-18T07:08:25.603" v="455"/>
          <ac:grpSpMkLst>
            <pc:docMk/>
            <pc:sldMk cId="1726337306" sldId="389"/>
            <ac:grpSpMk id="90" creationId="{8F8EECE8-1E37-48B9-BFB9-F8303781E033}"/>
          </ac:grpSpMkLst>
        </pc:grpChg>
        <pc:grpChg chg="add del mod">
          <ac:chgData name="Sajeth Jonathan S. W. it18071412" userId="S::it18071412@my.sliit.lk::f1d0ed07-5906-413d-89f8-1b7eb73df341" providerId="AD" clId="Web-{40C3A7D5-B549-C37F-DB03-35C48A134DFD}" dt="2021-10-18T07:08:50.775" v="461"/>
          <ac:grpSpMkLst>
            <pc:docMk/>
            <pc:sldMk cId="1726337306" sldId="389"/>
            <ac:grpSpMk id="3516" creationId="{00000000-0000-0000-0000-000000000000}"/>
          </ac:grpSpMkLst>
        </pc:grpChg>
        <pc:graphicFrameChg chg="add mod modGraphic">
          <ac:chgData name="Sajeth Jonathan S. W. it18071412" userId="S::it18071412@my.sliit.lk::f1d0ed07-5906-413d-89f8-1b7eb73df341" providerId="AD" clId="Web-{40C3A7D5-B549-C37F-DB03-35C48A134DFD}" dt="2021-10-18T07:13:06.827" v="625"/>
          <ac:graphicFrameMkLst>
            <pc:docMk/>
            <pc:sldMk cId="1726337306" sldId="389"/>
            <ac:graphicFrameMk id="5" creationId="{60C47A52-E291-4515-A2D9-71770DE4AB40}"/>
          </ac:graphicFrameMkLst>
        </pc:graphicFrameChg>
      </pc:sldChg>
      <pc:sldChg chg="del">
        <pc:chgData name="Sajeth Jonathan S. W. it18071412" userId="S::it18071412@my.sliit.lk::f1d0ed07-5906-413d-89f8-1b7eb73df341" providerId="AD" clId="Web-{40C3A7D5-B549-C37F-DB03-35C48A134DFD}" dt="2021-10-18T07:25:13.731" v="786"/>
        <pc:sldMkLst>
          <pc:docMk/>
          <pc:sldMk cId="1623786387" sldId="394"/>
        </pc:sldMkLst>
      </pc:sldChg>
      <pc:sldChg chg="del">
        <pc:chgData name="Sajeth Jonathan S. W. it18071412" userId="S::it18071412@my.sliit.lk::f1d0ed07-5906-413d-89f8-1b7eb73df341" providerId="AD" clId="Web-{40C3A7D5-B549-C37F-DB03-35C48A134DFD}" dt="2021-10-18T07:31:14.410" v="825"/>
        <pc:sldMkLst>
          <pc:docMk/>
          <pc:sldMk cId="174973184" sldId="411"/>
        </pc:sldMkLst>
      </pc:sldChg>
      <pc:sldChg chg="addSp delSp modSp">
        <pc:chgData name="Sajeth Jonathan S. W. it18071412" userId="S::it18071412@my.sliit.lk::f1d0ed07-5906-413d-89f8-1b7eb73df341" providerId="AD" clId="Web-{40C3A7D5-B549-C37F-DB03-35C48A134DFD}" dt="2021-10-18T08:27:20.692" v="910" actId="20577"/>
        <pc:sldMkLst>
          <pc:docMk/>
          <pc:sldMk cId="3729289643" sldId="414"/>
        </pc:sldMkLst>
        <pc:spChg chg="del mod">
          <ac:chgData name="Sajeth Jonathan S. W. it18071412" userId="S::it18071412@my.sliit.lk::f1d0ed07-5906-413d-89f8-1b7eb73df341" providerId="AD" clId="Web-{40C3A7D5-B549-C37F-DB03-35C48A134DFD}" dt="2021-10-18T07:27:45.547" v="794"/>
          <ac:spMkLst>
            <pc:docMk/>
            <pc:sldMk cId="3729289643" sldId="414"/>
            <ac:spMk id="2" creationId="{352BBE0E-4200-4900-8B65-675DFF1FF31A}"/>
          </ac:spMkLst>
        </pc:spChg>
        <pc:spChg chg="del mod">
          <ac:chgData name="Sajeth Jonathan S. W. it18071412" userId="S::it18071412@my.sliit.lk::f1d0ed07-5906-413d-89f8-1b7eb73df341" providerId="AD" clId="Web-{40C3A7D5-B549-C37F-DB03-35C48A134DFD}" dt="2021-10-18T07:28:34.344" v="811"/>
          <ac:spMkLst>
            <pc:docMk/>
            <pc:sldMk cId="3729289643" sldId="414"/>
            <ac:spMk id="3" creationId="{E53E80C5-E9DB-4619-AADB-A0DD524F93E6}"/>
          </ac:spMkLst>
        </pc:spChg>
        <pc:spChg chg="add del mod">
          <ac:chgData name="Sajeth Jonathan S. W. it18071412" userId="S::it18071412@my.sliit.lk::f1d0ed07-5906-413d-89f8-1b7eb73df341" providerId="AD" clId="Web-{40C3A7D5-B549-C37F-DB03-35C48A134DFD}" dt="2021-10-18T07:27:52.765" v="797"/>
          <ac:spMkLst>
            <pc:docMk/>
            <pc:sldMk cId="3729289643" sldId="414"/>
            <ac:spMk id="6" creationId="{63D6DB44-31EF-40E3-BAFE-92524806DDEA}"/>
          </ac:spMkLst>
        </pc:spChg>
        <pc:spChg chg="add mod">
          <ac:chgData name="Sajeth Jonathan S. W. it18071412" userId="S::it18071412@my.sliit.lk::f1d0ed07-5906-413d-89f8-1b7eb73df341" providerId="AD" clId="Web-{40C3A7D5-B549-C37F-DB03-35C48A134DFD}" dt="2021-10-18T07:28:08.406" v="803" actId="20577"/>
          <ac:spMkLst>
            <pc:docMk/>
            <pc:sldMk cId="3729289643" sldId="414"/>
            <ac:spMk id="7" creationId="{32639435-FFD4-4950-A996-F79BABBF9791}"/>
          </ac:spMkLst>
        </pc:spChg>
        <pc:spChg chg="mod">
          <ac:chgData name="Sajeth Jonathan S. W. it18071412" userId="S::it18071412@my.sliit.lk::f1d0ed07-5906-413d-89f8-1b7eb73df341" providerId="AD" clId="Web-{40C3A7D5-B549-C37F-DB03-35C48A134DFD}" dt="2021-10-18T08:27:20.692" v="910" actId="20577"/>
          <ac:spMkLst>
            <pc:docMk/>
            <pc:sldMk cId="3729289643" sldId="414"/>
            <ac:spMk id="11" creationId="{5F5D578C-CB16-4954-8EA5-9F6860F57FF0}"/>
          </ac:spMkLst>
        </pc:spChg>
        <pc:spChg chg="add del mod">
          <ac:chgData name="Sajeth Jonathan S. W. it18071412" userId="S::it18071412@my.sliit.lk::f1d0ed07-5906-413d-89f8-1b7eb73df341" providerId="AD" clId="Web-{40C3A7D5-B549-C37F-DB03-35C48A134DFD}" dt="2021-10-18T07:37:31.605" v="830"/>
          <ac:spMkLst>
            <pc:docMk/>
            <pc:sldMk cId="3729289643" sldId="414"/>
            <ac:spMk id="13" creationId="{77B4AE9F-17F4-4FB8-9851-93F895096972}"/>
          </ac:spMkLst>
        </pc:spChg>
        <pc:picChg chg="del mod">
          <ac:chgData name="Sajeth Jonathan S. W. it18071412" userId="S::it18071412@my.sliit.lk::f1d0ed07-5906-413d-89f8-1b7eb73df341" providerId="AD" clId="Web-{40C3A7D5-B549-C37F-DB03-35C48A134DFD}" dt="2021-10-18T07:28:32.672" v="810"/>
          <ac:picMkLst>
            <pc:docMk/>
            <pc:sldMk cId="3729289643" sldId="414"/>
            <ac:picMk id="4" creationId="{DD38CC72-7EA8-4779-994E-366575CF1356}"/>
          </ac:picMkLst>
        </pc:picChg>
        <pc:picChg chg="add mod">
          <ac:chgData name="Sajeth Jonathan S. W. it18071412" userId="S::it18071412@my.sliit.lk::f1d0ed07-5906-413d-89f8-1b7eb73df341" providerId="AD" clId="Web-{40C3A7D5-B549-C37F-DB03-35C48A134DFD}" dt="2021-10-18T07:29:14.798" v="818" actId="1076"/>
          <ac:picMkLst>
            <pc:docMk/>
            <pc:sldMk cId="3729289643" sldId="414"/>
            <ac:picMk id="14" creationId="{06C9157C-23AD-40B5-BFE1-C82FBDECE0D6}"/>
          </ac:picMkLst>
        </pc:picChg>
        <pc:picChg chg="add mod">
          <ac:chgData name="Sajeth Jonathan S. W. it18071412" userId="S::it18071412@my.sliit.lk::f1d0ed07-5906-413d-89f8-1b7eb73df341" providerId="AD" clId="Web-{40C3A7D5-B549-C37F-DB03-35C48A134DFD}" dt="2021-10-18T07:29:11.767" v="817" actId="1076"/>
          <ac:picMkLst>
            <pc:docMk/>
            <pc:sldMk cId="3729289643" sldId="414"/>
            <ac:picMk id="15" creationId="{94DC076E-5579-4C87-A674-B871B65159C0}"/>
          </ac:picMkLst>
        </pc:picChg>
      </pc:sldChg>
      <pc:sldChg chg="ord">
        <pc:chgData name="Sajeth Jonathan S. W. it18071412" userId="S::it18071412@my.sliit.lk::f1d0ed07-5906-413d-89f8-1b7eb73df341" providerId="AD" clId="Web-{40C3A7D5-B549-C37F-DB03-35C48A134DFD}" dt="2021-10-18T07:24:11.793" v="783"/>
        <pc:sldMkLst>
          <pc:docMk/>
          <pc:sldMk cId="160418692" sldId="420"/>
        </pc:sldMkLst>
      </pc:sldChg>
      <pc:sldChg chg="del">
        <pc:chgData name="Sajeth Jonathan S. W. it18071412" userId="S::it18071412@my.sliit.lk::f1d0ed07-5906-413d-89f8-1b7eb73df341" providerId="AD" clId="Web-{40C3A7D5-B549-C37F-DB03-35C48A134DFD}" dt="2021-10-18T06:53:28.211" v="402"/>
        <pc:sldMkLst>
          <pc:docMk/>
          <pc:sldMk cId="2588569098" sldId="421"/>
        </pc:sldMkLst>
      </pc:sldChg>
      <pc:sldChg chg="del">
        <pc:chgData name="Sajeth Jonathan S. W. it18071412" userId="S::it18071412@my.sliit.lk::f1d0ed07-5906-413d-89f8-1b7eb73df341" providerId="AD" clId="Web-{40C3A7D5-B549-C37F-DB03-35C48A134DFD}" dt="2021-10-18T06:53:30.540" v="403"/>
        <pc:sldMkLst>
          <pc:docMk/>
          <pc:sldMk cId="429131841" sldId="423"/>
        </pc:sldMkLst>
      </pc:sldChg>
      <pc:sldChg chg="del">
        <pc:chgData name="Sajeth Jonathan S. W. it18071412" userId="S::it18071412@my.sliit.lk::f1d0ed07-5906-413d-89f8-1b7eb73df341" providerId="AD" clId="Web-{40C3A7D5-B549-C37F-DB03-35C48A134DFD}" dt="2021-10-18T06:53:25.743" v="401"/>
        <pc:sldMkLst>
          <pc:docMk/>
          <pc:sldMk cId="4200642641" sldId="424"/>
        </pc:sldMkLst>
      </pc:sldChg>
      <pc:sldChg chg="del">
        <pc:chgData name="Sajeth Jonathan S. W. it18071412" userId="S::it18071412@my.sliit.lk::f1d0ed07-5906-413d-89f8-1b7eb73df341" providerId="AD" clId="Web-{40C3A7D5-B549-C37F-DB03-35C48A134DFD}" dt="2021-10-18T06:53:32.821" v="404"/>
        <pc:sldMkLst>
          <pc:docMk/>
          <pc:sldMk cId="2748383266" sldId="426"/>
        </pc:sldMkLst>
      </pc:sldChg>
      <pc:sldChg chg="modSp ord">
        <pc:chgData name="Sajeth Jonathan S. W. it18071412" userId="S::it18071412@my.sliit.lk::f1d0ed07-5906-413d-89f8-1b7eb73df341" providerId="AD" clId="Web-{40C3A7D5-B549-C37F-DB03-35C48A134DFD}" dt="2021-10-18T08:26:36.472" v="889" actId="20577"/>
        <pc:sldMkLst>
          <pc:docMk/>
          <pc:sldMk cId="2115261240" sldId="432"/>
        </pc:sldMkLst>
        <pc:spChg chg="mod">
          <ac:chgData name="Sajeth Jonathan S. W. it18071412" userId="S::it18071412@my.sliit.lk::f1d0ed07-5906-413d-89f8-1b7eb73df341" providerId="AD" clId="Web-{40C3A7D5-B549-C37F-DB03-35C48A134DFD}" dt="2021-10-18T06:22:40.583" v="35" actId="20577"/>
          <ac:spMkLst>
            <pc:docMk/>
            <pc:sldMk cId="2115261240" sldId="432"/>
            <ac:spMk id="2" creationId="{40E6B476-40B7-CE44-81B3-9AA0D9E7CC05}"/>
          </ac:spMkLst>
        </pc:spChg>
        <pc:spChg chg="mod">
          <ac:chgData name="Sajeth Jonathan S. W. it18071412" userId="S::it18071412@my.sliit.lk::f1d0ed07-5906-413d-89f8-1b7eb73df341" providerId="AD" clId="Web-{40C3A7D5-B549-C37F-DB03-35C48A134DFD}" dt="2021-10-18T06:32:00.547" v="55" actId="20577"/>
          <ac:spMkLst>
            <pc:docMk/>
            <pc:sldMk cId="2115261240" sldId="432"/>
            <ac:spMk id="3" creationId="{5C943DF7-F9C2-490C-A7CC-5182B21082AF}"/>
          </ac:spMkLst>
        </pc:spChg>
        <pc:spChg chg="mod">
          <ac:chgData name="Sajeth Jonathan S. W. it18071412" userId="S::it18071412@my.sliit.lk::f1d0ed07-5906-413d-89f8-1b7eb73df341" providerId="AD" clId="Web-{40C3A7D5-B549-C37F-DB03-35C48A134DFD}" dt="2021-10-18T06:17:16.874" v="20" actId="14100"/>
          <ac:spMkLst>
            <pc:docMk/>
            <pc:sldMk cId="2115261240" sldId="432"/>
            <ac:spMk id="9" creationId="{2DDD8097-3DEE-4067-84DC-E09AD25E5B9A}"/>
          </ac:spMkLst>
        </pc:spChg>
        <pc:spChg chg="mod">
          <ac:chgData name="Sajeth Jonathan S. W. it18071412" userId="S::it18071412@my.sliit.lk::f1d0ed07-5906-413d-89f8-1b7eb73df341" providerId="AD" clId="Web-{40C3A7D5-B549-C37F-DB03-35C48A134DFD}" dt="2021-10-18T07:35:26.711" v="828" actId="20577"/>
          <ac:spMkLst>
            <pc:docMk/>
            <pc:sldMk cId="2115261240" sldId="432"/>
            <ac:spMk id="11" creationId="{00B130B9-5D3D-47C8-9BD2-AA8270929D50}"/>
          </ac:spMkLst>
        </pc:spChg>
        <pc:spChg chg="mod">
          <ac:chgData name="Sajeth Jonathan S. W. it18071412" userId="S::it18071412@my.sliit.lk::f1d0ed07-5906-413d-89f8-1b7eb73df341" providerId="AD" clId="Web-{40C3A7D5-B549-C37F-DB03-35C48A134DFD}" dt="2021-10-18T08:26:36.472" v="889" actId="20577"/>
          <ac:spMkLst>
            <pc:docMk/>
            <pc:sldMk cId="2115261240" sldId="432"/>
            <ac:spMk id="14" creationId="{6D44DB79-CAAA-4BF7-88D1-72A2D66BEFE0}"/>
          </ac:spMkLst>
        </pc:spChg>
      </pc:sldChg>
      <pc:sldChg chg="modSp">
        <pc:chgData name="Sajeth Jonathan S. W. it18071412" userId="S::it18071412@my.sliit.lk::f1d0ed07-5906-413d-89f8-1b7eb73df341" providerId="AD" clId="Web-{40C3A7D5-B549-C37F-DB03-35C48A134DFD}" dt="2021-10-18T07:18:36.411" v="676" actId="20577"/>
        <pc:sldMkLst>
          <pc:docMk/>
          <pc:sldMk cId="668183525" sldId="433"/>
        </pc:sldMkLst>
        <pc:spChg chg="mod">
          <ac:chgData name="Sajeth Jonathan S. W. it18071412" userId="S::it18071412@my.sliit.lk::f1d0ed07-5906-413d-89f8-1b7eb73df341" providerId="AD" clId="Web-{40C3A7D5-B549-C37F-DB03-35C48A134DFD}" dt="2021-10-18T07:18:36.411" v="676" actId="20577"/>
          <ac:spMkLst>
            <pc:docMk/>
            <pc:sldMk cId="668183525" sldId="433"/>
            <ac:spMk id="3" creationId="{8AC8F966-4DD3-4B0D-94F4-8AADD9FFAA82}"/>
          </ac:spMkLst>
        </pc:spChg>
        <pc:picChg chg="mod">
          <ac:chgData name="Sajeth Jonathan S. W. it18071412" userId="S::it18071412@my.sliit.lk::f1d0ed07-5906-413d-89f8-1b7eb73df341" providerId="AD" clId="Web-{40C3A7D5-B549-C37F-DB03-35C48A134DFD}" dt="2021-10-18T07:13:40.890" v="627" actId="1076"/>
          <ac:picMkLst>
            <pc:docMk/>
            <pc:sldMk cId="668183525" sldId="433"/>
            <ac:picMk id="4" creationId="{D4E907A9-636E-4AD7-907C-5A103B99E43B}"/>
          </ac:picMkLst>
        </pc:picChg>
      </pc:sldChg>
      <pc:sldChg chg="modSp ord">
        <pc:chgData name="Sajeth Jonathan S. W. it18071412" userId="S::it18071412@my.sliit.lk::f1d0ed07-5906-413d-89f8-1b7eb73df341" providerId="AD" clId="Web-{40C3A7D5-B549-C37F-DB03-35C48A134DFD}" dt="2021-10-18T08:26:29.566" v="884" actId="20577"/>
        <pc:sldMkLst>
          <pc:docMk/>
          <pc:sldMk cId="3608932007" sldId="434"/>
        </pc:sldMkLst>
        <pc:spChg chg="mod">
          <ac:chgData name="Sajeth Jonathan S. W. it18071412" userId="S::it18071412@my.sliit.lk::f1d0ed07-5906-413d-89f8-1b7eb73df341" providerId="AD" clId="Web-{40C3A7D5-B549-C37F-DB03-35C48A134DFD}" dt="2021-10-18T06:22:33.177" v="33" actId="20577"/>
          <ac:spMkLst>
            <pc:docMk/>
            <pc:sldMk cId="3608932007" sldId="434"/>
            <ac:spMk id="2" creationId="{40E6B476-40B7-CE44-81B3-9AA0D9E7CC05}"/>
          </ac:spMkLst>
        </pc:spChg>
        <pc:spChg chg="mod">
          <ac:chgData name="Sajeth Jonathan S. W. it18071412" userId="S::it18071412@my.sliit.lk::f1d0ed07-5906-413d-89f8-1b7eb73df341" providerId="AD" clId="Web-{40C3A7D5-B549-C37F-DB03-35C48A134DFD}" dt="2021-10-18T06:16:40.577" v="15" actId="1076"/>
          <ac:spMkLst>
            <pc:docMk/>
            <pc:sldMk cId="3608932007" sldId="434"/>
            <ac:spMk id="3" creationId="{5C943DF7-F9C2-490C-A7CC-5182B21082AF}"/>
          </ac:spMkLst>
        </pc:spChg>
        <pc:spChg chg="mod">
          <ac:chgData name="Sajeth Jonathan S. W. it18071412" userId="S::it18071412@my.sliit.lk::f1d0ed07-5906-413d-89f8-1b7eb73df341" providerId="AD" clId="Web-{40C3A7D5-B549-C37F-DB03-35C48A134DFD}" dt="2021-10-18T08:26:29.566" v="884" actId="20577"/>
          <ac:spMkLst>
            <pc:docMk/>
            <pc:sldMk cId="3608932007" sldId="434"/>
            <ac:spMk id="14" creationId="{E67BD5A2-974B-4EE9-9D77-09C0F60EABD3}"/>
          </ac:spMkLst>
        </pc:spChg>
      </pc:sldChg>
      <pc:sldChg chg="modSp add ord replId">
        <pc:chgData name="Sajeth Jonathan S. W. it18071412" userId="S::it18071412@my.sliit.lk::f1d0ed07-5906-413d-89f8-1b7eb73df341" providerId="AD" clId="Web-{40C3A7D5-B549-C37F-DB03-35C48A134DFD}" dt="2021-10-18T08:27:29.629" v="915" actId="20577"/>
        <pc:sldMkLst>
          <pc:docMk/>
          <pc:sldMk cId="3616413941" sldId="505"/>
        </pc:sldMkLst>
        <pc:spChg chg="mod">
          <ac:chgData name="Sajeth Jonathan S. W. it18071412" userId="S::it18071412@my.sliit.lk::f1d0ed07-5906-413d-89f8-1b7eb73df341" providerId="AD" clId="Web-{40C3A7D5-B549-C37F-DB03-35C48A134DFD}" dt="2021-10-18T06:55:31.979" v="429" actId="20577"/>
          <ac:spMkLst>
            <pc:docMk/>
            <pc:sldMk cId="3616413941" sldId="505"/>
            <ac:spMk id="3" creationId="{5C943DF7-F9C2-490C-A7CC-5182B21082AF}"/>
          </ac:spMkLst>
        </pc:spChg>
        <pc:spChg chg="mod">
          <ac:chgData name="Sajeth Jonathan S. W. it18071412" userId="S::it18071412@my.sliit.lk::f1d0ed07-5906-413d-89f8-1b7eb73df341" providerId="AD" clId="Web-{40C3A7D5-B549-C37F-DB03-35C48A134DFD}" dt="2021-10-18T06:55:01.135" v="410" actId="14100"/>
          <ac:spMkLst>
            <pc:docMk/>
            <pc:sldMk cId="3616413941" sldId="505"/>
            <ac:spMk id="9" creationId="{2DDD8097-3DEE-4067-84DC-E09AD25E5B9A}"/>
          </ac:spMkLst>
        </pc:spChg>
        <pc:spChg chg="mod">
          <ac:chgData name="Sajeth Jonathan S. W. it18071412" userId="S::it18071412@my.sliit.lk::f1d0ed07-5906-413d-89f8-1b7eb73df341" providerId="AD" clId="Web-{40C3A7D5-B549-C37F-DB03-35C48A134DFD}" dt="2021-10-18T07:35:31.321" v="829" actId="20577"/>
          <ac:spMkLst>
            <pc:docMk/>
            <pc:sldMk cId="3616413941" sldId="505"/>
            <ac:spMk id="11" creationId="{00B130B9-5D3D-47C8-9BD2-AA8270929D50}"/>
          </ac:spMkLst>
        </pc:spChg>
        <pc:spChg chg="mod">
          <ac:chgData name="Sajeth Jonathan S. W. it18071412" userId="S::it18071412@my.sliit.lk::f1d0ed07-5906-413d-89f8-1b7eb73df341" providerId="AD" clId="Web-{40C3A7D5-B549-C37F-DB03-35C48A134DFD}" dt="2021-10-18T08:27:29.629" v="915" actId="20577"/>
          <ac:spMkLst>
            <pc:docMk/>
            <pc:sldMk cId="3616413941" sldId="505"/>
            <ac:spMk id="14" creationId="{6D44DB79-CAAA-4BF7-88D1-72A2D66BEFE0}"/>
          </ac:spMkLst>
        </pc:spChg>
      </pc:sldChg>
      <pc:sldChg chg="addSp delSp modSp add ord replId">
        <pc:chgData name="Sajeth Jonathan S. W. it18071412" userId="S::it18071412@my.sliit.lk::f1d0ed07-5906-413d-89f8-1b7eb73df341" providerId="AD" clId="Web-{40C3A7D5-B549-C37F-DB03-35C48A134DFD}" dt="2021-10-18T08:26:42.800" v="892" actId="20577"/>
        <pc:sldMkLst>
          <pc:docMk/>
          <pc:sldMk cId="1249376306" sldId="506"/>
        </pc:sldMkLst>
        <pc:spChg chg="mod">
          <ac:chgData name="Sajeth Jonathan S. W. it18071412" userId="S::it18071412@my.sliit.lk::f1d0ed07-5906-413d-89f8-1b7eb73df341" providerId="AD" clId="Web-{40C3A7D5-B549-C37F-DB03-35C48A134DFD}" dt="2021-10-18T06:34:34.128" v="73" actId="1076"/>
          <ac:spMkLst>
            <pc:docMk/>
            <pc:sldMk cId="1249376306" sldId="506"/>
            <ac:spMk id="2" creationId="{352BBE0E-4200-4900-8B65-675DFF1FF31A}"/>
          </ac:spMkLst>
        </pc:spChg>
        <pc:spChg chg="add mod">
          <ac:chgData name="Sajeth Jonathan S. W. it18071412" userId="S::it18071412@my.sliit.lk::f1d0ed07-5906-413d-89f8-1b7eb73df341" providerId="AD" clId="Web-{40C3A7D5-B549-C37F-DB03-35C48A134DFD}" dt="2021-10-18T06:37:07.459" v="119" actId="1076"/>
          <ac:spMkLst>
            <pc:docMk/>
            <pc:sldMk cId="1249376306" sldId="506"/>
            <ac:spMk id="4" creationId="{B50CD6DF-C378-43E6-AA9E-04EC4D93F47D}"/>
          </ac:spMkLst>
        </pc:spChg>
        <pc:spChg chg="del">
          <ac:chgData name="Sajeth Jonathan S. W. it18071412" userId="S::it18071412@my.sliit.lk::f1d0ed07-5906-413d-89f8-1b7eb73df341" providerId="AD" clId="Web-{40C3A7D5-B549-C37F-DB03-35C48A134DFD}" dt="2021-10-18T06:34:24.378" v="69"/>
          <ac:spMkLst>
            <pc:docMk/>
            <pc:sldMk cId="1249376306" sldId="506"/>
            <ac:spMk id="5" creationId="{BE48405F-2991-4ADA-8E98-B4832D630C8E}"/>
          </ac:spMkLst>
        </pc:spChg>
        <pc:spChg chg="add mod">
          <ac:chgData name="Sajeth Jonathan S. W. it18071412" userId="S::it18071412@my.sliit.lk::f1d0ed07-5906-413d-89f8-1b7eb73df341" providerId="AD" clId="Web-{40C3A7D5-B549-C37F-DB03-35C48A134DFD}" dt="2021-10-18T06:37:58.163" v="137" actId="1076"/>
          <ac:spMkLst>
            <pc:docMk/>
            <pc:sldMk cId="1249376306" sldId="506"/>
            <ac:spMk id="8" creationId="{53027040-EB5F-4738-9085-F1F479164C94}"/>
          </ac:spMkLst>
        </pc:spChg>
        <pc:spChg chg="mod">
          <ac:chgData name="Sajeth Jonathan S. W. it18071412" userId="S::it18071412@my.sliit.lk::f1d0ed07-5906-413d-89f8-1b7eb73df341" providerId="AD" clId="Web-{40C3A7D5-B549-C37F-DB03-35C48A134DFD}" dt="2021-10-18T08:26:42.800" v="892" actId="20577"/>
          <ac:spMkLst>
            <pc:docMk/>
            <pc:sldMk cId="1249376306" sldId="506"/>
            <ac:spMk id="15" creationId="{3AC8E5C2-34C1-495D-A782-79F986DD6A88}"/>
          </ac:spMkLst>
        </pc:spChg>
        <pc:spChg chg="add mod">
          <ac:chgData name="Sajeth Jonathan S. W. it18071412" userId="S::it18071412@my.sliit.lk::f1d0ed07-5906-413d-89f8-1b7eb73df341" providerId="AD" clId="Web-{40C3A7D5-B549-C37F-DB03-35C48A134DFD}" dt="2021-10-18T06:37:07.474" v="120" actId="1076"/>
          <ac:spMkLst>
            <pc:docMk/>
            <pc:sldMk cId="1249376306" sldId="506"/>
            <ac:spMk id="17" creationId="{88383831-9D86-4634-BAB0-17B53A39E620}"/>
          </ac:spMkLst>
        </pc:spChg>
        <pc:spChg chg="add mod">
          <ac:chgData name="Sajeth Jonathan S. W. it18071412" userId="S::it18071412@my.sliit.lk::f1d0ed07-5906-413d-89f8-1b7eb73df341" providerId="AD" clId="Web-{40C3A7D5-B549-C37F-DB03-35C48A134DFD}" dt="2021-10-18T06:37:07.474" v="121" actId="1076"/>
          <ac:spMkLst>
            <pc:docMk/>
            <pc:sldMk cId="1249376306" sldId="506"/>
            <ac:spMk id="18" creationId="{25D46809-67CE-4BC5-A38E-203754D37D41}"/>
          </ac:spMkLst>
        </pc:spChg>
        <pc:spChg chg="add mod">
          <ac:chgData name="Sajeth Jonathan S. W. it18071412" userId="S::it18071412@my.sliit.lk::f1d0ed07-5906-413d-89f8-1b7eb73df341" providerId="AD" clId="Web-{40C3A7D5-B549-C37F-DB03-35C48A134DFD}" dt="2021-10-18T06:37:55.460" v="136" actId="1076"/>
          <ac:spMkLst>
            <pc:docMk/>
            <pc:sldMk cId="1249376306" sldId="506"/>
            <ac:spMk id="19" creationId="{CE677C21-CCA9-4E97-A3B0-AEB48CC04838}"/>
          </ac:spMkLst>
        </pc:spChg>
        <pc:spChg chg="add mod">
          <ac:chgData name="Sajeth Jonathan S. W. it18071412" userId="S::it18071412@my.sliit.lk::f1d0ed07-5906-413d-89f8-1b7eb73df341" providerId="AD" clId="Web-{40C3A7D5-B549-C37F-DB03-35C48A134DFD}" dt="2021-10-18T06:37:52.522" v="135" actId="1076"/>
          <ac:spMkLst>
            <pc:docMk/>
            <pc:sldMk cId="1249376306" sldId="506"/>
            <ac:spMk id="20" creationId="{AC878DC8-6403-4DCA-8E36-451FE29C3EB8}"/>
          </ac:spMkLst>
        </pc:spChg>
        <pc:spChg chg="add mod">
          <ac:chgData name="Sajeth Jonathan S. W. it18071412" userId="S::it18071412@my.sliit.lk::f1d0ed07-5906-413d-89f8-1b7eb73df341" providerId="AD" clId="Web-{40C3A7D5-B549-C37F-DB03-35C48A134DFD}" dt="2021-10-18T06:39:11.289" v="163" actId="20577"/>
          <ac:spMkLst>
            <pc:docMk/>
            <pc:sldMk cId="1249376306" sldId="506"/>
            <ac:spMk id="21" creationId="{B630A76F-765C-46EB-99C7-873EBAB341B9}"/>
          </ac:spMkLst>
        </pc:spChg>
        <pc:spChg chg="add del">
          <ac:chgData name="Sajeth Jonathan S. W. it18071412" userId="S::it18071412@my.sliit.lk::f1d0ed07-5906-413d-89f8-1b7eb73df341" providerId="AD" clId="Web-{40C3A7D5-B549-C37F-DB03-35C48A134DFD}" dt="2021-10-18T06:38:45.929" v="155"/>
          <ac:spMkLst>
            <pc:docMk/>
            <pc:sldMk cId="1249376306" sldId="506"/>
            <ac:spMk id="22" creationId="{D2D9A294-ED24-4DC5-B791-2AA2A8423172}"/>
          </ac:spMkLst>
        </pc:spChg>
        <pc:spChg chg="add mod">
          <ac:chgData name="Sajeth Jonathan S. W. it18071412" userId="S::it18071412@my.sliit.lk::f1d0ed07-5906-413d-89f8-1b7eb73df341" providerId="AD" clId="Web-{40C3A7D5-B549-C37F-DB03-35C48A134DFD}" dt="2021-10-18T06:39:32.133" v="166" actId="20577"/>
          <ac:spMkLst>
            <pc:docMk/>
            <pc:sldMk cId="1249376306" sldId="506"/>
            <ac:spMk id="23" creationId="{E16EEF2C-8027-48FB-8974-38D179F3FA96}"/>
          </ac:spMkLst>
        </pc:spChg>
        <pc:spChg chg="add mod">
          <ac:chgData name="Sajeth Jonathan S. W. it18071412" userId="S::it18071412@my.sliit.lk::f1d0ed07-5906-413d-89f8-1b7eb73df341" providerId="AD" clId="Web-{40C3A7D5-B549-C37F-DB03-35C48A134DFD}" dt="2021-10-18T06:40:06.415" v="176" actId="1076"/>
          <ac:spMkLst>
            <pc:docMk/>
            <pc:sldMk cId="1249376306" sldId="506"/>
            <ac:spMk id="24" creationId="{86E3DEEE-4791-492D-BF8E-31260D1ADFDD}"/>
          </ac:spMkLst>
        </pc:spChg>
        <pc:grpChg chg="mod">
          <ac:chgData name="Sajeth Jonathan S. W. it18071412" userId="S::it18071412@my.sliit.lk::f1d0ed07-5906-413d-89f8-1b7eb73df341" providerId="AD" clId="Web-{40C3A7D5-B549-C37F-DB03-35C48A134DFD}" dt="2021-10-18T06:37:00.349" v="118" actId="1076"/>
          <ac:grpSpMkLst>
            <pc:docMk/>
            <pc:sldMk cId="1249376306" sldId="506"/>
            <ac:grpSpMk id="10" creationId="{FB78BC9B-EF19-4FE1-B37E-2905CF41BA5D}"/>
          </ac:grpSpMkLst>
        </pc:grpChg>
        <pc:grpChg chg="del mod">
          <ac:chgData name="Sajeth Jonathan S. W. it18071412" userId="S::it18071412@my.sliit.lk::f1d0ed07-5906-413d-89f8-1b7eb73df341" providerId="AD" clId="Web-{40C3A7D5-B549-C37F-DB03-35C48A134DFD}" dt="2021-10-18T06:34:26.675" v="70"/>
          <ac:grpSpMkLst>
            <pc:docMk/>
            <pc:sldMk cId="1249376306" sldId="506"/>
            <ac:grpSpMk id="11" creationId="{D0967345-1FD4-4DB9-9871-8217017A65A3}"/>
          </ac:grpSpMkLst>
        </pc:grpChg>
        <pc:picChg chg="add del mod">
          <ac:chgData name="Sajeth Jonathan S. W. it18071412" userId="S::it18071412@my.sliit.lk::f1d0ed07-5906-413d-89f8-1b7eb73df341" providerId="AD" clId="Web-{40C3A7D5-B549-C37F-DB03-35C48A134DFD}" dt="2021-10-18T06:35:24.566" v="84"/>
          <ac:picMkLst>
            <pc:docMk/>
            <pc:sldMk cId="1249376306" sldId="506"/>
            <ac:picMk id="3" creationId="{804A2C16-3803-459A-8011-66988D151AE1}"/>
          </ac:picMkLst>
        </pc:picChg>
        <pc:picChg chg="del">
          <ac:chgData name="Sajeth Jonathan S. W. it18071412" userId="S::it18071412@my.sliit.lk::f1d0ed07-5906-413d-89f8-1b7eb73df341" providerId="AD" clId="Web-{40C3A7D5-B549-C37F-DB03-35C48A134DFD}" dt="2021-10-18T06:34:28.971" v="72"/>
          <ac:picMkLst>
            <pc:docMk/>
            <pc:sldMk cId="1249376306" sldId="506"/>
            <ac:picMk id="12" creationId="{76EEAB4F-7096-44F6-8A89-E3C3679AFAB2}"/>
          </ac:picMkLst>
        </pc:picChg>
        <pc:cxnChg chg="del">
          <ac:chgData name="Sajeth Jonathan S. W. it18071412" userId="S::it18071412@my.sliit.lk::f1d0ed07-5906-413d-89f8-1b7eb73df341" providerId="AD" clId="Web-{40C3A7D5-B549-C37F-DB03-35C48A134DFD}" dt="2021-10-18T06:34:26.784" v="71"/>
          <ac:cxnSpMkLst>
            <pc:docMk/>
            <pc:sldMk cId="1249376306" sldId="506"/>
            <ac:cxnSpMk id="13" creationId="{32F948F3-4E1D-4A13-8FFF-08B7A63D90F4}"/>
          </ac:cxnSpMkLst>
        </pc:cxnChg>
      </pc:sldChg>
      <pc:sldChg chg="addSp delSp modSp add replId">
        <pc:chgData name="Sajeth Jonathan S. W. it18071412" userId="S::it18071412@my.sliit.lk::f1d0ed07-5906-413d-89f8-1b7eb73df341" providerId="AD" clId="Web-{40C3A7D5-B549-C37F-DB03-35C48A134DFD}" dt="2021-10-18T08:26:47.269" v="895" actId="20577"/>
        <pc:sldMkLst>
          <pc:docMk/>
          <pc:sldMk cId="435911579" sldId="507"/>
        </pc:sldMkLst>
        <pc:spChg chg="del">
          <ac:chgData name="Sajeth Jonathan S. W. it18071412" userId="S::it18071412@my.sliit.lk::f1d0ed07-5906-413d-89f8-1b7eb73df341" providerId="AD" clId="Web-{40C3A7D5-B549-C37F-DB03-35C48A134DFD}" dt="2021-10-18T06:41:57.370" v="182"/>
          <ac:spMkLst>
            <pc:docMk/>
            <pc:sldMk cId="435911579" sldId="507"/>
            <ac:spMk id="4" creationId="{B50CD6DF-C378-43E6-AA9E-04EC4D93F47D}"/>
          </ac:spMkLst>
        </pc:spChg>
        <pc:spChg chg="del">
          <ac:chgData name="Sajeth Jonathan S. W. it18071412" userId="S::it18071412@my.sliit.lk::f1d0ed07-5906-413d-89f8-1b7eb73df341" providerId="AD" clId="Web-{40C3A7D5-B549-C37F-DB03-35C48A134DFD}" dt="2021-10-18T06:41:49.558" v="178"/>
          <ac:spMkLst>
            <pc:docMk/>
            <pc:sldMk cId="435911579" sldId="507"/>
            <ac:spMk id="8" creationId="{53027040-EB5F-4738-9085-F1F479164C94}"/>
          </ac:spMkLst>
        </pc:spChg>
        <pc:spChg chg="mod">
          <ac:chgData name="Sajeth Jonathan S. W. it18071412" userId="S::it18071412@my.sliit.lk::f1d0ed07-5906-413d-89f8-1b7eb73df341" providerId="AD" clId="Web-{40C3A7D5-B549-C37F-DB03-35C48A134DFD}" dt="2021-10-18T08:26:47.269" v="895" actId="20577"/>
          <ac:spMkLst>
            <pc:docMk/>
            <pc:sldMk cId="435911579" sldId="507"/>
            <ac:spMk id="15" creationId="{3AC8E5C2-34C1-495D-A782-79F986DD6A88}"/>
          </ac:spMkLst>
        </pc:spChg>
        <pc:spChg chg="del mod">
          <ac:chgData name="Sajeth Jonathan S. W. it18071412" userId="S::it18071412@my.sliit.lk::f1d0ed07-5906-413d-89f8-1b7eb73df341" providerId="AD" clId="Web-{40C3A7D5-B549-C37F-DB03-35C48A134DFD}" dt="2021-10-18T06:41:54.745" v="181"/>
          <ac:spMkLst>
            <pc:docMk/>
            <pc:sldMk cId="435911579" sldId="507"/>
            <ac:spMk id="17" creationId="{88383831-9D86-4634-BAB0-17B53A39E620}"/>
          </ac:spMkLst>
        </pc:spChg>
        <pc:spChg chg="mod">
          <ac:chgData name="Sajeth Jonathan S. W. it18071412" userId="S::it18071412@my.sliit.lk::f1d0ed07-5906-413d-89f8-1b7eb73df341" providerId="AD" clId="Web-{40C3A7D5-B549-C37F-DB03-35C48A134DFD}" dt="2021-10-18T06:41:57.511" v="183" actId="1076"/>
          <ac:spMkLst>
            <pc:docMk/>
            <pc:sldMk cId="435911579" sldId="507"/>
            <ac:spMk id="18" creationId="{25D46809-67CE-4BC5-A38E-203754D37D41}"/>
          </ac:spMkLst>
        </pc:spChg>
        <pc:spChg chg="del">
          <ac:chgData name="Sajeth Jonathan S. W. it18071412" userId="S::it18071412@my.sliit.lk::f1d0ed07-5906-413d-89f8-1b7eb73df341" providerId="AD" clId="Web-{40C3A7D5-B549-C37F-DB03-35C48A134DFD}" dt="2021-10-18T06:41:52.230" v="179"/>
          <ac:spMkLst>
            <pc:docMk/>
            <pc:sldMk cId="435911579" sldId="507"/>
            <ac:spMk id="19" creationId="{CE677C21-CCA9-4E97-A3B0-AEB48CC04838}"/>
          </ac:spMkLst>
        </pc:spChg>
        <pc:spChg chg="del">
          <ac:chgData name="Sajeth Jonathan S. W. it18071412" userId="S::it18071412@my.sliit.lk::f1d0ed07-5906-413d-89f8-1b7eb73df341" providerId="AD" clId="Web-{40C3A7D5-B549-C37F-DB03-35C48A134DFD}" dt="2021-10-18T06:42:00.183" v="184"/>
          <ac:spMkLst>
            <pc:docMk/>
            <pc:sldMk cId="435911579" sldId="507"/>
            <ac:spMk id="20" creationId="{AC878DC8-6403-4DCA-8E36-451FE29C3EB8}"/>
          </ac:spMkLst>
        </pc:spChg>
        <pc:picChg chg="add mod">
          <ac:chgData name="Sajeth Jonathan S. W. it18071412" userId="S::it18071412@my.sliit.lk::f1d0ed07-5906-413d-89f8-1b7eb73df341" providerId="AD" clId="Web-{40C3A7D5-B549-C37F-DB03-35C48A134DFD}" dt="2021-10-18T06:42:12.464" v="188" actId="1076"/>
          <ac:picMkLst>
            <pc:docMk/>
            <pc:sldMk cId="435911579" sldId="507"/>
            <ac:picMk id="3" creationId="{E3385D83-AA82-4674-9EF3-D8DCAFADF475}"/>
          </ac:picMkLst>
        </pc:picChg>
        <pc:picChg chg="add mod">
          <ac:chgData name="Sajeth Jonathan S. W. it18071412" userId="S::it18071412@my.sliit.lk::f1d0ed07-5906-413d-89f8-1b7eb73df341" providerId="AD" clId="Web-{40C3A7D5-B549-C37F-DB03-35C48A134DFD}" dt="2021-10-18T06:42:24.512" v="193" actId="1076"/>
          <ac:picMkLst>
            <pc:docMk/>
            <pc:sldMk cId="435911579" sldId="507"/>
            <ac:picMk id="5" creationId="{23EDA711-41F7-46CA-94BD-11DEDF8200AD}"/>
          </ac:picMkLst>
        </pc:picChg>
      </pc:sldChg>
      <pc:sldChg chg="addSp delSp modSp add replId">
        <pc:chgData name="Sajeth Jonathan S. W. it18071412" userId="S::it18071412@my.sliit.lk::f1d0ed07-5906-413d-89f8-1b7eb73df341" providerId="AD" clId="Web-{40C3A7D5-B549-C37F-DB03-35C48A134DFD}" dt="2021-10-18T08:26:58.535" v="901" actId="20577"/>
        <pc:sldMkLst>
          <pc:docMk/>
          <pc:sldMk cId="1142340262" sldId="508"/>
        </pc:sldMkLst>
        <pc:spChg chg="mod">
          <ac:chgData name="Sajeth Jonathan S. W. it18071412" userId="S::it18071412@my.sliit.lk::f1d0ed07-5906-413d-89f8-1b7eb73df341" providerId="AD" clId="Web-{40C3A7D5-B549-C37F-DB03-35C48A134DFD}" dt="2021-10-18T06:43:20.388" v="201" actId="20577"/>
          <ac:spMkLst>
            <pc:docMk/>
            <pc:sldMk cId="1142340262" sldId="508"/>
            <ac:spMk id="2" creationId="{352BBE0E-4200-4900-8B65-675DFF1FF31A}"/>
          </ac:spMkLst>
        </pc:spChg>
        <pc:spChg chg="add mod">
          <ac:chgData name="Sajeth Jonathan S. W. it18071412" userId="S::it18071412@my.sliit.lk::f1d0ed07-5906-413d-89f8-1b7eb73df341" providerId="AD" clId="Web-{40C3A7D5-B549-C37F-DB03-35C48A134DFD}" dt="2021-10-18T06:49:03.191" v="291" actId="20577"/>
          <ac:spMkLst>
            <pc:docMk/>
            <pc:sldMk cId="1142340262" sldId="508"/>
            <ac:spMk id="4" creationId="{BCA98D73-8CC8-4378-8B4A-ACEF8AA71EC6}"/>
          </ac:spMkLst>
        </pc:spChg>
        <pc:spChg chg="mod">
          <ac:chgData name="Sajeth Jonathan S. W. it18071412" userId="S::it18071412@my.sliit.lk::f1d0ed07-5906-413d-89f8-1b7eb73df341" providerId="AD" clId="Web-{40C3A7D5-B549-C37F-DB03-35C48A134DFD}" dt="2021-10-18T08:26:58.535" v="901" actId="20577"/>
          <ac:spMkLst>
            <pc:docMk/>
            <pc:sldMk cId="1142340262" sldId="508"/>
            <ac:spMk id="15" creationId="{3AC8E5C2-34C1-495D-A782-79F986DD6A88}"/>
          </ac:spMkLst>
        </pc:spChg>
        <pc:spChg chg="del">
          <ac:chgData name="Sajeth Jonathan S. W. it18071412" userId="S::it18071412@my.sliit.lk::f1d0ed07-5906-413d-89f8-1b7eb73df341" providerId="AD" clId="Web-{40C3A7D5-B549-C37F-DB03-35C48A134DFD}" dt="2021-10-18T06:43:45.513" v="204"/>
          <ac:spMkLst>
            <pc:docMk/>
            <pc:sldMk cId="1142340262" sldId="508"/>
            <ac:spMk id="18" creationId="{25D46809-67CE-4BC5-A38E-203754D37D41}"/>
          </ac:spMkLst>
        </pc:spChg>
        <pc:picChg chg="del">
          <ac:chgData name="Sajeth Jonathan S. W. it18071412" userId="S::it18071412@my.sliit.lk::f1d0ed07-5906-413d-89f8-1b7eb73df341" providerId="AD" clId="Web-{40C3A7D5-B549-C37F-DB03-35C48A134DFD}" dt="2021-10-18T06:43:42.935" v="202"/>
          <ac:picMkLst>
            <pc:docMk/>
            <pc:sldMk cId="1142340262" sldId="508"/>
            <ac:picMk id="3" creationId="{E3385D83-AA82-4674-9EF3-D8DCAFADF475}"/>
          </ac:picMkLst>
        </pc:picChg>
        <pc:picChg chg="del">
          <ac:chgData name="Sajeth Jonathan S. W. it18071412" userId="S::it18071412@my.sliit.lk::f1d0ed07-5906-413d-89f8-1b7eb73df341" providerId="AD" clId="Web-{40C3A7D5-B549-C37F-DB03-35C48A134DFD}" dt="2021-10-18T06:43:45.388" v="203"/>
          <ac:picMkLst>
            <pc:docMk/>
            <pc:sldMk cId="1142340262" sldId="508"/>
            <ac:picMk id="5" creationId="{23EDA711-41F7-46CA-94BD-11DEDF8200AD}"/>
          </ac:picMkLst>
        </pc:picChg>
      </pc:sldChg>
      <pc:sldChg chg="modSp add replId">
        <pc:chgData name="Sajeth Jonathan S. W. it18071412" userId="S::it18071412@my.sliit.lk::f1d0ed07-5906-413d-89f8-1b7eb73df341" providerId="AD" clId="Web-{40C3A7D5-B549-C37F-DB03-35C48A134DFD}" dt="2021-10-18T08:27:03.129" v="904" actId="20577"/>
        <pc:sldMkLst>
          <pc:docMk/>
          <pc:sldMk cId="2533830391" sldId="509"/>
        </pc:sldMkLst>
        <pc:spChg chg="mod">
          <ac:chgData name="Sajeth Jonathan S. W. it18071412" userId="S::it18071412@my.sliit.lk::f1d0ed07-5906-413d-89f8-1b7eb73df341" providerId="AD" clId="Web-{40C3A7D5-B549-C37F-DB03-35C48A134DFD}" dt="2021-10-18T06:49:13.113" v="294" actId="20577"/>
          <ac:spMkLst>
            <pc:docMk/>
            <pc:sldMk cId="2533830391" sldId="509"/>
            <ac:spMk id="4" creationId="{BCA98D73-8CC8-4378-8B4A-ACEF8AA71EC6}"/>
          </ac:spMkLst>
        </pc:spChg>
        <pc:spChg chg="mod">
          <ac:chgData name="Sajeth Jonathan S. W. it18071412" userId="S::it18071412@my.sliit.lk::f1d0ed07-5906-413d-89f8-1b7eb73df341" providerId="AD" clId="Web-{40C3A7D5-B549-C37F-DB03-35C48A134DFD}" dt="2021-10-18T08:27:03.129" v="904" actId="20577"/>
          <ac:spMkLst>
            <pc:docMk/>
            <pc:sldMk cId="2533830391" sldId="509"/>
            <ac:spMk id="15" creationId="{3AC8E5C2-34C1-495D-A782-79F986DD6A88}"/>
          </ac:spMkLst>
        </pc:spChg>
      </pc:sldChg>
      <pc:sldChg chg="addSp delSp modSp add replId">
        <pc:chgData name="Sajeth Jonathan S. W. it18071412" userId="S::it18071412@my.sliit.lk::f1d0ed07-5906-413d-89f8-1b7eb73df341" providerId="AD" clId="Web-{40C3A7D5-B549-C37F-DB03-35C48A134DFD}" dt="2021-10-18T08:27:12.988" v="907" actId="20577"/>
        <pc:sldMkLst>
          <pc:docMk/>
          <pc:sldMk cId="3175058568" sldId="510"/>
        </pc:sldMkLst>
        <pc:spChg chg="mod">
          <ac:chgData name="Sajeth Jonathan S. W. it18071412" userId="S::it18071412@my.sliit.lk::f1d0ed07-5906-413d-89f8-1b7eb73df341" providerId="AD" clId="Web-{40C3A7D5-B549-C37F-DB03-35C48A134DFD}" dt="2021-10-18T06:53:05.773" v="400" actId="20577"/>
          <ac:spMkLst>
            <pc:docMk/>
            <pc:sldMk cId="3175058568" sldId="510"/>
            <ac:spMk id="4" creationId="{BCA98D73-8CC8-4378-8B4A-ACEF8AA71EC6}"/>
          </ac:spMkLst>
        </pc:spChg>
        <pc:spChg chg="add mod">
          <ac:chgData name="Sajeth Jonathan S. W. it18071412" userId="S::it18071412@my.sliit.lk::f1d0ed07-5906-413d-89f8-1b7eb73df341" providerId="AD" clId="Web-{40C3A7D5-B549-C37F-DB03-35C48A134DFD}" dt="2021-10-18T06:51:36.162" v="369" actId="1076"/>
          <ac:spMkLst>
            <pc:docMk/>
            <pc:sldMk cId="3175058568" sldId="510"/>
            <ac:spMk id="6" creationId="{4107F6AB-798D-4D30-A777-C7946BA88328}"/>
          </ac:spMkLst>
        </pc:spChg>
        <pc:spChg chg="mod">
          <ac:chgData name="Sajeth Jonathan S. W. it18071412" userId="S::it18071412@my.sliit.lk::f1d0ed07-5906-413d-89f8-1b7eb73df341" providerId="AD" clId="Web-{40C3A7D5-B549-C37F-DB03-35C48A134DFD}" dt="2021-10-18T08:27:12.988" v="907" actId="20577"/>
          <ac:spMkLst>
            <pc:docMk/>
            <pc:sldMk cId="3175058568" sldId="510"/>
            <ac:spMk id="15" creationId="{3AC8E5C2-34C1-495D-A782-79F986DD6A88}"/>
          </ac:spMkLst>
        </pc:spChg>
        <pc:spChg chg="add mod">
          <ac:chgData name="Sajeth Jonathan S. W. it18071412" userId="S::it18071412@my.sliit.lk::f1d0ed07-5906-413d-89f8-1b7eb73df341" providerId="AD" clId="Web-{40C3A7D5-B549-C37F-DB03-35C48A134DFD}" dt="2021-10-18T06:52:24.179" v="378" actId="1076"/>
          <ac:spMkLst>
            <pc:docMk/>
            <pc:sldMk cId="3175058568" sldId="510"/>
            <ac:spMk id="18" creationId="{B4769DD2-A2FE-40BC-BAB1-8B816746BE5A}"/>
          </ac:spMkLst>
        </pc:spChg>
        <pc:picChg chg="add mod">
          <ac:chgData name="Sajeth Jonathan S. W. it18071412" userId="S::it18071412@my.sliit.lk::f1d0ed07-5906-413d-89f8-1b7eb73df341" providerId="AD" clId="Web-{40C3A7D5-B549-C37F-DB03-35C48A134DFD}" dt="2021-10-18T06:51:08.771" v="359" actId="1076"/>
          <ac:picMkLst>
            <pc:docMk/>
            <pc:sldMk cId="3175058568" sldId="510"/>
            <ac:picMk id="3" creationId="{5C9DCCAA-673B-4688-9CCB-F65336613981}"/>
          </ac:picMkLst>
        </pc:picChg>
        <pc:picChg chg="add mod">
          <ac:chgData name="Sajeth Jonathan S. W. it18071412" userId="S::it18071412@my.sliit.lk::f1d0ed07-5906-413d-89f8-1b7eb73df341" providerId="AD" clId="Web-{40C3A7D5-B549-C37F-DB03-35C48A134DFD}" dt="2021-10-18T06:51:08.709" v="358" actId="1076"/>
          <ac:picMkLst>
            <pc:docMk/>
            <pc:sldMk cId="3175058568" sldId="510"/>
            <ac:picMk id="5" creationId="{DCB1355B-9F6E-47B2-AEB2-28345D487561}"/>
          </ac:picMkLst>
        </pc:picChg>
        <pc:picChg chg="add del">
          <ac:chgData name="Sajeth Jonathan S. W. it18071412" userId="S::it18071412@my.sliit.lk::f1d0ed07-5906-413d-89f8-1b7eb73df341" providerId="AD" clId="Web-{40C3A7D5-B549-C37F-DB03-35C48A134DFD}" dt="2021-10-18T06:51:41.366" v="371"/>
          <ac:picMkLst>
            <pc:docMk/>
            <pc:sldMk cId="3175058568" sldId="510"/>
            <ac:picMk id="7" creationId="{F0DB9589-9A67-4FA2-ACC0-7B76DF4F1741}"/>
          </ac:picMkLst>
        </pc:picChg>
        <pc:picChg chg="add del">
          <ac:chgData name="Sajeth Jonathan S. W. it18071412" userId="S::it18071412@my.sliit.lk::f1d0ed07-5906-413d-89f8-1b7eb73df341" providerId="AD" clId="Web-{40C3A7D5-B549-C37F-DB03-35C48A134DFD}" dt="2021-10-18T06:51:47.569" v="373"/>
          <ac:picMkLst>
            <pc:docMk/>
            <pc:sldMk cId="3175058568" sldId="510"/>
            <ac:picMk id="8" creationId="{D90FC941-A699-437D-9E54-D3F09E07BF30}"/>
          </ac:picMkLst>
        </pc:picChg>
      </pc:sldChg>
      <pc:sldChg chg="delSp modSp new ord">
        <pc:chgData name="Sajeth Jonathan S. W. it18071412" userId="S::it18071412@my.sliit.lk::f1d0ed07-5906-413d-89f8-1b7eb73df341" providerId="AD" clId="Web-{40C3A7D5-B549-C37F-DB03-35C48A134DFD}" dt="2021-10-18T07:24:09.043" v="782"/>
        <pc:sldMkLst>
          <pc:docMk/>
          <pc:sldMk cId="209208024" sldId="511"/>
        </pc:sldMkLst>
        <pc:spChg chg="del mod">
          <ac:chgData name="Sajeth Jonathan S. W. it18071412" userId="S::it18071412@my.sliit.lk::f1d0ed07-5906-413d-89f8-1b7eb73df341" providerId="AD" clId="Web-{40C3A7D5-B549-C37F-DB03-35C48A134DFD}" dt="2021-10-18T07:05:46.085" v="440"/>
          <ac:spMkLst>
            <pc:docMk/>
            <pc:sldMk cId="209208024" sldId="511"/>
            <ac:spMk id="2" creationId="{E9C16A8D-3AB1-44A5-9A47-D805D42C8216}"/>
          </ac:spMkLst>
        </pc:spChg>
        <pc:spChg chg="mod">
          <ac:chgData name="Sajeth Jonathan S. W. it18071412" userId="S::it18071412@my.sliit.lk::f1d0ed07-5906-413d-89f8-1b7eb73df341" providerId="AD" clId="Web-{40C3A7D5-B549-C37F-DB03-35C48A134DFD}" dt="2021-10-18T07:05:57.725" v="445" actId="20577"/>
          <ac:spMkLst>
            <pc:docMk/>
            <pc:sldMk cId="209208024" sldId="511"/>
            <ac:spMk id="3" creationId="{B91BDDE0-1816-4780-8E5B-DC9E019503F4}"/>
          </ac:spMkLst>
        </pc:spChg>
      </pc:sldChg>
    </pc:docChg>
  </pc:docChgLst>
  <pc:docChgLst>
    <pc:chgData name="Renuharshatha A. it18034400" userId="S::it18034400@my.sliit.lk::b5224bbf-3f07-41e9-870f-8428b763ea44" providerId="AD" clId="Web-{78286FB8-D784-4631-810D-D2F8927243C5}"/>
    <pc:docChg chg="modSld">
      <pc:chgData name="Renuharshatha A. it18034400" userId="S::it18034400@my.sliit.lk::b5224bbf-3f07-41e9-870f-8428b763ea44" providerId="AD" clId="Web-{78286FB8-D784-4631-810D-D2F8927243C5}" dt="2021-03-08T14:41:17.893" v="3" actId="14100"/>
      <pc:docMkLst>
        <pc:docMk/>
      </pc:docMkLst>
      <pc:sldChg chg="addSp modSp">
        <pc:chgData name="Renuharshatha A. it18034400" userId="S::it18034400@my.sliit.lk::b5224bbf-3f07-41e9-870f-8428b763ea44" providerId="AD" clId="Web-{78286FB8-D784-4631-810D-D2F8927243C5}" dt="2021-03-08T14:41:17.893" v="3" actId="14100"/>
        <pc:sldMkLst>
          <pc:docMk/>
          <pc:sldMk cId="0" sldId="256"/>
        </pc:sldMkLst>
        <pc:picChg chg="add mod">
          <ac:chgData name="Renuharshatha A. it18034400" userId="S::it18034400@my.sliit.lk::b5224bbf-3f07-41e9-870f-8428b763ea44" providerId="AD" clId="Web-{78286FB8-D784-4631-810D-D2F8927243C5}" dt="2021-03-08T14:41:17.893" v="3" actId="14100"/>
          <ac:picMkLst>
            <pc:docMk/>
            <pc:sldMk cId="0" sldId="256"/>
            <ac:picMk id="2" creationId="{5E2D3035-0261-4CAC-8E2C-8F7FAD39B940}"/>
          </ac:picMkLst>
        </pc:picChg>
      </pc:sldChg>
    </pc:docChg>
  </pc:docChgLst>
  <pc:docChgLst>
    <pc:chgData name="Wishvajith B.L.D.V. it18032666" userId="S::it18032666@my.sliit.lk::8bedbe07-e535-41e7-9f9d-682c98a65af4" providerId="AD" clId="Web-{AA1AB69F-A0B6-0000-8A51-4648C53156EC}"/>
    <pc:docChg chg="modSld">
      <pc:chgData name="Wishvajith B.L.D.V. it18032666" userId="S::it18032666@my.sliit.lk::8bedbe07-e535-41e7-9f9d-682c98a65af4" providerId="AD" clId="Web-{AA1AB69F-A0B6-0000-8A51-4648C53156EC}" dt="2021-03-20T12:19:09.256" v="29" actId="1076"/>
      <pc:docMkLst>
        <pc:docMk/>
      </pc:docMkLst>
      <pc:sldChg chg="addSp delSp modSp">
        <pc:chgData name="Wishvajith B.L.D.V. it18032666" userId="S::it18032666@my.sliit.lk::8bedbe07-e535-41e7-9f9d-682c98a65af4" providerId="AD" clId="Web-{AA1AB69F-A0B6-0000-8A51-4648C53156EC}" dt="2021-03-20T12:19:09.256" v="29" actId="1076"/>
        <pc:sldMkLst>
          <pc:docMk/>
          <pc:sldMk cId="1038648441" sldId="342"/>
        </pc:sldMkLst>
        <pc:spChg chg="mod">
          <ac:chgData name="Wishvajith B.L.D.V. it18032666" userId="S::it18032666@my.sliit.lk::8bedbe07-e535-41e7-9f9d-682c98a65af4" providerId="AD" clId="Web-{AA1AB69F-A0B6-0000-8A51-4648C53156EC}" dt="2021-03-20T12:19:09.256" v="29" actId="1076"/>
          <ac:spMkLst>
            <pc:docMk/>
            <pc:sldMk cId="1038648441" sldId="342"/>
            <ac:spMk id="2" creationId="{40E6B476-40B7-CE44-81B3-9AA0D9E7CC05}"/>
          </ac:spMkLst>
        </pc:spChg>
        <pc:picChg chg="del">
          <ac:chgData name="Wishvajith B.L.D.V. it18032666" userId="S::it18032666@my.sliit.lk::8bedbe07-e535-41e7-9f9d-682c98a65af4" providerId="AD" clId="Web-{AA1AB69F-A0B6-0000-8A51-4648C53156EC}" dt="2021-03-20T12:15:03.002" v="0"/>
          <ac:picMkLst>
            <pc:docMk/>
            <pc:sldMk cId="1038648441" sldId="342"/>
            <ac:picMk id="3" creationId="{142CDC34-AEBD-4630-9ACC-6DBFE5705D12}"/>
          </ac:picMkLst>
        </pc:picChg>
        <pc:picChg chg="add del mod">
          <ac:chgData name="Wishvajith B.L.D.V. it18032666" userId="S::it18032666@my.sliit.lk::8bedbe07-e535-41e7-9f9d-682c98a65af4" providerId="AD" clId="Web-{AA1AB69F-A0B6-0000-8A51-4648C53156EC}" dt="2021-03-20T12:17:23.020" v="11"/>
          <ac:picMkLst>
            <pc:docMk/>
            <pc:sldMk cId="1038648441" sldId="342"/>
            <ac:picMk id="4" creationId="{6B45ACEE-9DDE-412B-9B95-7D4C96369B41}"/>
          </ac:picMkLst>
        </pc:picChg>
        <pc:picChg chg="add mod">
          <ac:chgData name="Wishvajith B.L.D.V. it18032666" userId="S::it18032666@my.sliit.lk::8bedbe07-e535-41e7-9f9d-682c98a65af4" providerId="AD" clId="Web-{AA1AB69F-A0B6-0000-8A51-4648C53156EC}" dt="2021-03-20T12:19:00.271" v="28" actId="1076"/>
          <ac:picMkLst>
            <pc:docMk/>
            <pc:sldMk cId="1038648441" sldId="342"/>
            <ac:picMk id="5" creationId="{36F23989-830A-4FAD-A723-EB096CEF165F}"/>
          </ac:picMkLst>
        </pc:picChg>
      </pc:sldChg>
    </pc:docChg>
  </pc:docChgLst>
  <pc:docChgLst>
    <pc:chgData name="Wishvajith B.L.D.V. it18032666" userId="S::it18032666@my.sliit.lk::8bedbe07-e535-41e7-9f9d-682c98a65af4" providerId="AD" clId="Web-{FF96B6A8-1568-2770-B3F3-A1E25F702FE5}"/>
    <pc:docChg chg="addSld modSld sldOrd">
      <pc:chgData name="Wishvajith B.L.D.V. it18032666" userId="S::it18032666@my.sliit.lk::8bedbe07-e535-41e7-9f9d-682c98a65af4" providerId="AD" clId="Web-{FF96B6A8-1568-2770-B3F3-A1E25F702FE5}" dt="2021-03-09T07:51:30.997" v="222" actId="1076"/>
      <pc:docMkLst>
        <pc:docMk/>
      </pc:docMkLst>
      <pc:sldChg chg="addSp delSp modSp">
        <pc:chgData name="Wishvajith B.L.D.V. it18032666" userId="S::it18032666@my.sliit.lk::8bedbe07-e535-41e7-9f9d-682c98a65af4" providerId="AD" clId="Web-{FF96B6A8-1568-2770-B3F3-A1E25F702FE5}" dt="2021-03-09T07:30:05.067" v="108" actId="1076"/>
        <pc:sldMkLst>
          <pc:docMk/>
          <pc:sldMk cId="0" sldId="274"/>
        </pc:sldMkLst>
        <pc:spChg chg="mod topLvl">
          <ac:chgData name="Wishvajith B.L.D.V. it18032666" userId="S::it18032666@my.sliit.lk::8bedbe07-e535-41e7-9f9d-682c98a65af4" providerId="AD" clId="Web-{FF96B6A8-1568-2770-B3F3-A1E25F702FE5}" dt="2021-03-09T07:29:03.191" v="106"/>
          <ac:spMkLst>
            <pc:docMk/>
            <pc:sldMk cId="0" sldId="274"/>
            <ac:spMk id="165" creationId="{809174B5-E195-49F9-89ED-FA97BC919E01}"/>
          </ac:spMkLst>
        </pc:spChg>
        <pc:spChg chg="mod topLvl">
          <ac:chgData name="Wishvajith B.L.D.V. it18032666" userId="S::it18032666@my.sliit.lk::8bedbe07-e535-41e7-9f9d-682c98a65af4" providerId="AD" clId="Web-{FF96B6A8-1568-2770-B3F3-A1E25F702FE5}" dt="2021-03-09T07:30:05.067" v="108" actId="1076"/>
          <ac:spMkLst>
            <pc:docMk/>
            <pc:sldMk cId="0" sldId="274"/>
            <ac:spMk id="166" creationId="{BE0BF52A-F036-4C8D-9AF0-D0F07A6A62D6}"/>
          </ac:spMkLst>
        </pc:spChg>
        <pc:grpChg chg="del">
          <ac:chgData name="Wishvajith B.L.D.V. it18032666" userId="S::it18032666@my.sliit.lk::8bedbe07-e535-41e7-9f9d-682c98a65af4" providerId="AD" clId="Web-{FF96B6A8-1568-2770-B3F3-A1E25F702FE5}" dt="2021-03-09T07:29:03.191" v="106"/>
          <ac:grpSpMkLst>
            <pc:docMk/>
            <pc:sldMk cId="0" sldId="274"/>
            <ac:grpSpMk id="164" creationId="{304760EB-3AF4-42CF-8089-FFEEB60BFBDB}"/>
          </ac:grpSpMkLst>
        </pc:grpChg>
        <pc:picChg chg="add del mod ord">
          <ac:chgData name="Wishvajith B.L.D.V. it18032666" userId="S::it18032666@my.sliit.lk::8bedbe07-e535-41e7-9f9d-682c98a65af4" providerId="AD" clId="Web-{FF96B6A8-1568-2770-B3F3-A1E25F702FE5}" dt="2021-03-09T07:28:52.003" v="105"/>
          <ac:picMkLst>
            <pc:docMk/>
            <pc:sldMk cId="0" sldId="274"/>
            <ac:picMk id="2" creationId="{1BDDC282-39FF-4C59-9384-9B84BE0E6D02}"/>
          </ac:picMkLst>
        </pc:picChg>
      </pc:sldChg>
      <pc:sldChg chg="addSp delSp modSp">
        <pc:chgData name="Wishvajith B.L.D.V. it18032666" userId="S::it18032666@my.sliit.lk::8bedbe07-e535-41e7-9f9d-682c98a65af4" providerId="AD" clId="Web-{FF96B6A8-1568-2770-B3F3-A1E25F702FE5}" dt="2021-03-09T07:49:12.291" v="204" actId="1076"/>
        <pc:sldMkLst>
          <pc:docMk/>
          <pc:sldMk cId="4266992674" sldId="336"/>
        </pc:sldMkLst>
        <pc:spChg chg="add mod">
          <ac:chgData name="Wishvajith B.L.D.V. it18032666" userId="S::it18032666@my.sliit.lk::8bedbe07-e535-41e7-9f9d-682c98a65af4" providerId="AD" clId="Web-{FF96B6A8-1568-2770-B3F3-A1E25F702FE5}" dt="2021-03-09T07:47:24.930" v="182" actId="1076"/>
          <ac:spMkLst>
            <pc:docMk/>
            <pc:sldMk cId="4266992674" sldId="336"/>
            <ac:spMk id="3" creationId="{6AAAECFB-03F9-4B5B-B2C3-4A8708B1E428}"/>
          </ac:spMkLst>
        </pc:spChg>
        <pc:spChg chg="add del mod">
          <ac:chgData name="Wishvajith B.L.D.V. it18032666" userId="S::it18032666@my.sliit.lk::8bedbe07-e535-41e7-9f9d-682c98a65af4" providerId="AD" clId="Web-{FF96B6A8-1568-2770-B3F3-A1E25F702FE5}" dt="2021-03-09T07:41:26.407" v="159"/>
          <ac:spMkLst>
            <pc:docMk/>
            <pc:sldMk cId="4266992674" sldId="336"/>
            <ac:spMk id="4" creationId="{D7909D96-5010-443D-8529-A99B3F362A3B}"/>
          </ac:spMkLst>
        </pc:spChg>
        <pc:spChg chg="add mod">
          <ac:chgData name="Wishvajith B.L.D.V. it18032666" userId="S::it18032666@my.sliit.lk::8bedbe07-e535-41e7-9f9d-682c98a65af4" providerId="AD" clId="Web-{FF96B6A8-1568-2770-B3F3-A1E25F702FE5}" dt="2021-03-09T07:49:12.291" v="204" actId="1076"/>
          <ac:spMkLst>
            <pc:docMk/>
            <pc:sldMk cId="4266992674" sldId="336"/>
            <ac:spMk id="9" creationId="{F782326C-20D3-47AB-84FD-AF2F6F5D65E5}"/>
          </ac:spMkLst>
        </pc:spChg>
        <pc:picChg chg="add mod">
          <ac:chgData name="Wishvajith B.L.D.V. it18032666" userId="S::it18032666@my.sliit.lk::8bedbe07-e535-41e7-9f9d-682c98a65af4" providerId="AD" clId="Web-{FF96B6A8-1568-2770-B3F3-A1E25F702FE5}" dt="2021-03-09T07:47:31.211" v="185" actId="1076"/>
          <ac:picMkLst>
            <pc:docMk/>
            <pc:sldMk cId="4266992674" sldId="336"/>
            <ac:picMk id="5" creationId="{B8B72B45-7D56-4F02-AC4F-4AE804D1FA90}"/>
          </ac:picMkLst>
        </pc:picChg>
      </pc:sldChg>
      <pc:sldChg chg="modSp">
        <pc:chgData name="Wishvajith B.L.D.V. it18032666" userId="S::it18032666@my.sliit.lk::8bedbe07-e535-41e7-9f9d-682c98a65af4" providerId="AD" clId="Web-{FF96B6A8-1568-2770-B3F3-A1E25F702FE5}" dt="2021-03-09T07:26:53.470" v="92"/>
        <pc:sldMkLst>
          <pc:docMk/>
          <pc:sldMk cId="263172672" sldId="337"/>
        </pc:sldMkLst>
        <pc:graphicFrameChg chg="mod modGraphic">
          <ac:chgData name="Wishvajith B.L.D.V. it18032666" userId="S::it18032666@my.sliit.lk::8bedbe07-e535-41e7-9f9d-682c98a65af4" providerId="AD" clId="Web-{FF96B6A8-1568-2770-B3F3-A1E25F702FE5}" dt="2021-03-09T07:26:53.470" v="92"/>
          <ac:graphicFrameMkLst>
            <pc:docMk/>
            <pc:sldMk cId="263172672" sldId="337"/>
            <ac:graphicFrameMk id="4" creationId="{350F3691-A0FC-47B4-B4C5-F8311A8F9902}"/>
          </ac:graphicFrameMkLst>
        </pc:graphicFrameChg>
      </pc:sldChg>
      <pc:sldChg chg="addSp delSp modSp">
        <pc:chgData name="Wishvajith B.L.D.V. it18032666" userId="S::it18032666@my.sliit.lk::8bedbe07-e535-41e7-9f9d-682c98a65af4" providerId="AD" clId="Web-{FF96B6A8-1568-2770-B3F3-A1E25F702FE5}" dt="2021-03-09T07:26:01.531" v="74" actId="1076"/>
        <pc:sldMkLst>
          <pc:docMk/>
          <pc:sldMk cId="970090089" sldId="338"/>
        </pc:sldMkLst>
        <pc:spChg chg="mod">
          <ac:chgData name="Wishvajith B.L.D.V. it18032666" userId="S::it18032666@my.sliit.lk::8bedbe07-e535-41e7-9f9d-682c98a65af4" providerId="AD" clId="Web-{FF96B6A8-1568-2770-B3F3-A1E25F702FE5}" dt="2021-03-09T07:26:01.531" v="74" actId="1076"/>
          <ac:spMkLst>
            <pc:docMk/>
            <pc:sldMk cId="970090089" sldId="338"/>
            <ac:spMk id="3" creationId="{E2BCB207-7712-0C45-83A2-1E88F41D2C07}"/>
          </ac:spMkLst>
        </pc:spChg>
        <pc:picChg chg="add del mod">
          <ac:chgData name="Wishvajith B.L.D.V. it18032666" userId="S::it18032666@my.sliit.lk::8bedbe07-e535-41e7-9f9d-682c98a65af4" providerId="AD" clId="Web-{FF96B6A8-1568-2770-B3F3-A1E25F702FE5}" dt="2021-03-09T07:25:24.937" v="56"/>
          <ac:picMkLst>
            <pc:docMk/>
            <pc:sldMk cId="970090089" sldId="338"/>
            <ac:picMk id="5" creationId="{5216827B-1DB6-4751-A92F-89CBAA7B6393}"/>
          </ac:picMkLst>
        </pc:picChg>
      </pc:sldChg>
      <pc:sldChg chg="modSp">
        <pc:chgData name="Wishvajith B.L.D.V. it18032666" userId="S::it18032666@my.sliit.lk::8bedbe07-e535-41e7-9f9d-682c98a65af4" providerId="AD" clId="Web-{FF96B6A8-1568-2770-B3F3-A1E25F702FE5}" dt="2021-03-09T07:51:30.997" v="222" actId="1076"/>
        <pc:sldMkLst>
          <pc:docMk/>
          <pc:sldMk cId="3425262916" sldId="339"/>
        </pc:sldMkLst>
        <pc:spChg chg="mod">
          <ac:chgData name="Wishvajith B.L.D.V. it18032666" userId="S::it18032666@my.sliit.lk::8bedbe07-e535-41e7-9f9d-682c98a65af4" providerId="AD" clId="Web-{FF96B6A8-1568-2770-B3F3-A1E25F702FE5}" dt="2021-03-09T07:51:30.997" v="222" actId="1076"/>
          <ac:spMkLst>
            <pc:docMk/>
            <pc:sldMk cId="3425262916" sldId="339"/>
            <ac:spMk id="4" creationId="{C74DD71D-A4D6-4A2D-ADDA-BE23A4A21DA7}"/>
          </ac:spMkLst>
        </pc:spChg>
      </pc:sldChg>
      <pc:sldChg chg="modSp">
        <pc:chgData name="Wishvajith B.L.D.V. it18032666" userId="S::it18032666@my.sliit.lk::8bedbe07-e535-41e7-9f9d-682c98a65af4" providerId="AD" clId="Web-{FF96B6A8-1568-2770-B3F3-A1E25F702FE5}" dt="2021-03-09T07:34:35.416" v="130" actId="14100"/>
        <pc:sldMkLst>
          <pc:docMk/>
          <pc:sldMk cId="1948783318" sldId="340"/>
        </pc:sldMkLst>
        <pc:spChg chg="mod">
          <ac:chgData name="Wishvajith B.L.D.V. it18032666" userId="S::it18032666@my.sliit.lk::8bedbe07-e535-41e7-9f9d-682c98a65af4" providerId="AD" clId="Web-{FF96B6A8-1568-2770-B3F3-A1E25F702FE5}" dt="2021-03-09T07:33:39.290" v="128" actId="1076"/>
          <ac:spMkLst>
            <pc:docMk/>
            <pc:sldMk cId="1948783318" sldId="340"/>
            <ac:spMk id="4" creationId="{31D08420-EA1F-4167-8E92-45403E080506}"/>
          </ac:spMkLst>
        </pc:spChg>
        <pc:spChg chg="mod">
          <ac:chgData name="Wishvajith B.L.D.V. it18032666" userId="S::it18032666@my.sliit.lk::8bedbe07-e535-41e7-9f9d-682c98a65af4" providerId="AD" clId="Web-{FF96B6A8-1568-2770-B3F3-A1E25F702FE5}" dt="2021-03-09T07:34:35.416" v="130" actId="14100"/>
          <ac:spMkLst>
            <pc:docMk/>
            <pc:sldMk cId="1948783318" sldId="340"/>
            <ac:spMk id="5" creationId="{8AD15D09-046C-4B60-9908-04B95FF65204}"/>
          </ac:spMkLst>
        </pc:spChg>
      </pc:sldChg>
      <pc:sldChg chg="addSp delSp modSp">
        <pc:chgData name="Wishvajith B.L.D.V. it18032666" userId="S::it18032666@my.sliit.lk::8bedbe07-e535-41e7-9f9d-682c98a65af4" providerId="AD" clId="Web-{FF96B6A8-1568-2770-B3F3-A1E25F702FE5}" dt="2021-03-09T07:37:51.404" v="138"/>
        <pc:sldMkLst>
          <pc:docMk/>
          <pc:sldMk cId="935454851" sldId="345"/>
        </pc:sldMkLst>
        <pc:spChg chg="mod">
          <ac:chgData name="Wishvajith B.L.D.V. it18032666" userId="S::it18032666@my.sliit.lk::8bedbe07-e535-41e7-9f9d-682c98a65af4" providerId="AD" clId="Web-{FF96B6A8-1568-2770-B3F3-A1E25F702FE5}" dt="2021-03-09T07:23:26.669" v="49" actId="1076"/>
          <ac:spMkLst>
            <pc:docMk/>
            <pc:sldMk cId="935454851" sldId="345"/>
            <ac:spMk id="3" creationId="{E2BCB207-7712-0C45-83A2-1E88F41D2C07}"/>
          </ac:spMkLst>
        </pc:spChg>
        <pc:spChg chg="mod">
          <ac:chgData name="Wishvajith B.L.D.V. it18032666" userId="S::it18032666@my.sliit.lk::8bedbe07-e535-41e7-9f9d-682c98a65af4" providerId="AD" clId="Web-{FF96B6A8-1568-2770-B3F3-A1E25F702FE5}" dt="2021-03-09T07:23:14.372" v="48" actId="1076"/>
          <ac:spMkLst>
            <pc:docMk/>
            <pc:sldMk cId="935454851" sldId="345"/>
            <ac:spMk id="4" creationId="{BB7DC9FC-0128-FF4A-A09A-5A99660B0BFF}"/>
          </ac:spMkLst>
        </pc:spChg>
        <pc:spChg chg="add del mod">
          <ac:chgData name="Wishvajith B.L.D.V. it18032666" userId="S::it18032666@my.sliit.lk::8bedbe07-e535-41e7-9f9d-682c98a65af4" providerId="AD" clId="Web-{FF96B6A8-1568-2770-B3F3-A1E25F702FE5}" dt="2021-03-09T07:22:34.793" v="46"/>
          <ac:spMkLst>
            <pc:docMk/>
            <pc:sldMk cId="935454851" sldId="345"/>
            <ac:spMk id="9" creationId="{9B295C18-1D5B-4069-BD7C-C8AA60547831}"/>
          </ac:spMkLst>
        </pc:spChg>
        <pc:spChg chg="add mod">
          <ac:chgData name="Wishvajith B.L.D.V. it18032666" userId="S::it18032666@my.sliit.lk::8bedbe07-e535-41e7-9f9d-682c98a65af4" providerId="AD" clId="Web-{FF96B6A8-1568-2770-B3F3-A1E25F702FE5}" dt="2021-03-09T07:23:26.966" v="50" actId="1076"/>
          <ac:spMkLst>
            <pc:docMk/>
            <pc:sldMk cId="935454851" sldId="345"/>
            <ac:spMk id="247" creationId="{7F5A5E71-E67A-423C-A0CC-E127AE75682F}"/>
          </ac:spMkLst>
        </pc:spChg>
        <pc:spChg chg="add mod">
          <ac:chgData name="Wishvajith B.L.D.V. it18032666" userId="S::it18032666@my.sliit.lk::8bedbe07-e535-41e7-9f9d-682c98a65af4" providerId="AD" clId="Web-{FF96B6A8-1568-2770-B3F3-A1E25F702FE5}" dt="2021-03-09T07:23:39.357" v="51" actId="1076"/>
          <ac:spMkLst>
            <pc:docMk/>
            <pc:sldMk cId="935454851" sldId="345"/>
            <ac:spMk id="250" creationId="{AEBA4B7F-C9AC-40EA-BA48-8A3EFA5C0E0B}"/>
          </ac:spMkLst>
        </pc:spChg>
        <pc:grpChg chg="mod">
          <ac:chgData name="Wishvajith B.L.D.V. it18032666" userId="S::it18032666@my.sliit.lk::8bedbe07-e535-41e7-9f9d-682c98a65af4" providerId="AD" clId="Web-{FF96B6A8-1568-2770-B3F3-A1E25F702FE5}" dt="2021-03-09T07:18:58.165" v="20" actId="14100"/>
          <ac:grpSpMkLst>
            <pc:docMk/>
            <pc:sldMk cId="935454851" sldId="345"/>
            <ac:grpSpMk id="5" creationId="{F7860D01-AFBC-4DAE-8732-4DDDDF555796}"/>
          </ac:grpSpMkLst>
        </pc:grpChg>
        <pc:picChg chg="add del mod">
          <ac:chgData name="Wishvajith B.L.D.V. it18032666" userId="S::it18032666@my.sliit.lk::8bedbe07-e535-41e7-9f9d-682c98a65af4" providerId="AD" clId="Web-{FF96B6A8-1568-2770-B3F3-A1E25F702FE5}" dt="2021-03-09T07:37:51.404" v="138"/>
          <ac:picMkLst>
            <pc:docMk/>
            <pc:sldMk cId="935454851" sldId="345"/>
            <ac:picMk id="9" creationId="{07BCCABC-1AB1-4B8E-8BF7-ED0F5CD58893}"/>
          </ac:picMkLst>
        </pc:picChg>
      </pc:sldChg>
      <pc:sldChg chg="addSp modSp add ord replId">
        <pc:chgData name="Wishvajith B.L.D.V. it18032666" userId="S::it18032666@my.sliit.lk::8bedbe07-e535-41e7-9f9d-682c98a65af4" providerId="AD" clId="Web-{FF96B6A8-1568-2770-B3F3-A1E25F702FE5}" dt="2021-03-09T07:39:46.187" v="155" actId="14100"/>
        <pc:sldMkLst>
          <pc:docMk/>
          <pc:sldMk cId="109118018" sldId="346"/>
        </pc:sldMkLst>
        <pc:spChg chg="mod">
          <ac:chgData name="Wishvajith B.L.D.V. it18032666" userId="S::it18032666@my.sliit.lk::8bedbe07-e535-41e7-9f9d-682c98a65af4" providerId="AD" clId="Web-{FF96B6A8-1568-2770-B3F3-A1E25F702FE5}" dt="2021-03-09T07:32:03.569" v="123" actId="20577"/>
          <ac:spMkLst>
            <pc:docMk/>
            <pc:sldMk cId="109118018" sldId="346"/>
            <ac:spMk id="2" creationId="{40E6B476-40B7-CE44-81B3-9AA0D9E7CC05}"/>
          </ac:spMkLst>
        </pc:spChg>
        <pc:picChg chg="add mod">
          <ac:chgData name="Wishvajith B.L.D.V. it18032666" userId="S::it18032666@my.sliit.lk::8bedbe07-e535-41e7-9f9d-682c98a65af4" providerId="AD" clId="Web-{FF96B6A8-1568-2770-B3F3-A1E25F702FE5}" dt="2021-03-09T07:39:41.968" v="154" actId="1076"/>
          <ac:picMkLst>
            <pc:docMk/>
            <pc:sldMk cId="109118018" sldId="346"/>
            <ac:picMk id="3" creationId="{85867512-B160-4423-ABB3-69D118513EDE}"/>
          </ac:picMkLst>
        </pc:picChg>
        <pc:picChg chg="add mod">
          <ac:chgData name="Wishvajith B.L.D.V. it18032666" userId="S::it18032666@my.sliit.lk::8bedbe07-e535-41e7-9f9d-682c98a65af4" providerId="AD" clId="Web-{FF96B6A8-1568-2770-B3F3-A1E25F702FE5}" dt="2021-03-09T07:39:46.187" v="155" actId="14100"/>
          <ac:picMkLst>
            <pc:docMk/>
            <pc:sldMk cId="109118018" sldId="346"/>
            <ac:picMk id="4" creationId="{EEEAD58A-A75C-4DCC-892F-D83296D2F224}"/>
          </ac:picMkLst>
        </pc:picChg>
        <pc:picChg chg="add mod">
          <ac:chgData name="Wishvajith B.L.D.V. it18032666" userId="S::it18032666@my.sliit.lk::8bedbe07-e535-41e7-9f9d-682c98a65af4" providerId="AD" clId="Web-{FF96B6A8-1568-2770-B3F3-A1E25F702FE5}" dt="2021-03-09T07:39:20.108" v="148" actId="1076"/>
          <ac:picMkLst>
            <pc:docMk/>
            <pc:sldMk cId="109118018" sldId="346"/>
            <ac:picMk id="5" creationId="{4E966E65-28EE-4A20-A0D1-0924969A1F25}"/>
          </ac:picMkLst>
        </pc:picChg>
      </pc:sldChg>
      <pc:sldChg chg="delSp modSp add replId">
        <pc:chgData name="Wishvajith B.L.D.V. it18032666" userId="S::it18032666@my.sliit.lk::8bedbe07-e535-41e7-9f9d-682c98a65af4" providerId="AD" clId="Web-{FF96B6A8-1568-2770-B3F3-A1E25F702FE5}" dt="2021-03-09T07:48:01.165" v="195" actId="1076"/>
        <pc:sldMkLst>
          <pc:docMk/>
          <pc:sldMk cId="872509018" sldId="349"/>
        </pc:sldMkLst>
        <pc:spChg chg="mod">
          <ac:chgData name="Wishvajith B.L.D.V. it18032666" userId="S::it18032666@my.sliit.lk::8bedbe07-e535-41e7-9f9d-682c98a65af4" providerId="AD" clId="Web-{FF96B6A8-1568-2770-B3F3-A1E25F702FE5}" dt="2021-03-09T07:48:01.165" v="195" actId="1076"/>
          <ac:spMkLst>
            <pc:docMk/>
            <pc:sldMk cId="872509018" sldId="349"/>
            <ac:spMk id="3" creationId="{6AAAECFB-03F9-4B5B-B2C3-4A8708B1E428}"/>
          </ac:spMkLst>
        </pc:spChg>
        <pc:picChg chg="del">
          <ac:chgData name="Wishvajith B.L.D.V. it18032666" userId="S::it18032666@my.sliit.lk::8bedbe07-e535-41e7-9f9d-682c98a65af4" providerId="AD" clId="Web-{FF96B6A8-1568-2770-B3F3-A1E25F702FE5}" dt="2021-03-09T07:47:49.524" v="193"/>
          <ac:picMkLst>
            <pc:docMk/>
            <pc:sldMk cId="872509018" sldId="349"/>
            <ac:picMk id="5" creationId="{B8B72B45-7D56-4F02-AC4F-4AE804D1FA90}"/>
          </ac:picMkLst>
        </pc:picChg>
      </pc:sldChg>
    </pc:docChg>
  </pc:docChgLst>
  <pc:docChgLst>
    <pc:chgData name="Sajeth Jonathan S. W. it18071412" userId="S::it18071412@my.sliit.lk::f1d0ed07-5906-413d-89f8-1b7eb73df341" providerId="AD" clId="Web-{450FCF0A-4A1C-26D8-5026-397FFA4519B6}"/>
    <pc:docChg chg="modSld">
      <pc:chgData name="Sajeth Jonathan S. W. it18071412" userId="S::it18071412@my.sliit.lk::f1d0ed07-5906-413d-89f8-1b7eb73df341" providerId="AD" clId="Web-{450FCF0A-4A1C-26D8-5026-397FFA4519B6}" dt="2021-04-20T17:14:23.275" v="1" actId="20577"/>
      <pc:docMkLst>
        <pc:docMk/>
      </pc:docMkLst>
      <pc:sldChg chg="modSp">
        <pc:chgData name="Sajeth Jonathan S. W. it18071412" userId="S::it18071412@my.sliit.lk::f1d0ed07-5906-413d-89f8-1b7eb73df341" providerId="AD" clId="Web-{450FCF0A-4A1C-26D8-5026-397FFA4519B6}" dt="2021-04-20T17:14:23.275" v="1" actId="20577"/>
        <pc:sldMkLst>
          <pc:docMk/>
          <pc:sldMk cId="3223776405" sldId="309"/>
        </pc:sldMkLst>
        <pc:spChg chg="mod">
          <ac:chgData name="Sajeth Jonathan S. W. it18071412" userId="S::it18071412@my.sliit.lk::f1d0ed07-5906-413d-89f8-1b7eb73df341" providerId="AD" clId="Web-{450FCF0A-4A1C-26D8-5026-397FFA4519B6}" dt="2021-04-20T17:14:23.275" v="1" actId="20577"/>
          <ac:spMkLst>
            <pc:docMk/>
            <pc:sldMk cId="3223776405" sldId="309"/>
            <ac:spMk id="3" creationId="{E2BCB207-7712-0C45-83A2-1E88F41D2C07}"/>
          </ac:spMkLst>
        </pc:spChg>
      </pc:sldChg>
    </pc:docChg>
  </pc:docChgLst>
  <pc:docChgLst>
    <pc:chgData name="Wishvajith B.L.D.V. it18032666" userId="S::it18032666@my.sliit.lk::8bedbe07-e535-41e7-9f9d-682c98a65af4" providerId="AD" clId="Web-{387EB29F-606A-0000-811F-7CAA121A9B1B}"/>
    <pc:docChg chg="addSld delSld modSld sldOrd">
      <pc:chgData name="Wishvajith B.L.D.V. it18032666" userId="S::it18032666@my.sliit.lk::8bedbe07-e535-41e7-9f9d-682c98a65af4" providerId="AD" clId="Web-{387EB29F-606A-0000-811F-7CAA121A9B1B}" dt="2021-03-09T06:48:50.317" v="66"/>
      <pc:docMkLst>
        <pc:docMk/>
      </pc:docMkLst>
      <pc:sldChg chg="addSp modSp">
        <pc:chgData name="Wishvajith B.L.D.V. it18032666" userId="S::it18032666@my.sliit.lk::8bedbe07-e535-41e7-9f9d-682c98a65af4" providerId="AD" clId="Web-{387EB29F-606A-0000-811F-7CAA121A9B1B}" dt="2021-03-09T06:47:57.816" v="63"/>
        <pc:sldMkLst>
          <pc:docMk/>
          <pc:sldMk cId="263172672" sldId="337"/>
        </pc:sldMkLst>
        <pc:spChg chg="add mod">
          <ac:chgData name="Wishvajith B.L.D.V. it18032666" userId="S::it18032666@my.sliit.lk::8bedbe07-e535-41e7-9f9d-682c98a65af4" providerId="AD" clId="Web-{387EB29F-606A-0000-811F-7CAA121A9B1B}" dt="2021-03-09T06:45:43.032" v="56" actId="14100"/>
          <ac:spMkLst>
            <pc:docMk/>
            <pc:sldMk cId="263172672" sldId="337"/>
            <ac:spMk id="3" creationId="{8D15F05C-81B4-4A89-BAE5-857617D7817F}"/>
          </ac:spMkLst>
        </pc:spChg>
        <pc:graphicFrameChg chg="mod modGraphic">
          <ac:chgData name="Wishvajith B.L.D.V. it18032666" userId="S::it18032666@my.sliit.lk::8bedbe07-e535-41e7-9f9d-682c98a65af4" providerId="AD" clId="Web-{387EB29F-606A-0000-811F-7CAA121A9B1B}" dt="2021-03-09T06:47:57.816" v="63"/>
          <ac:graphicFrameMkLst>
            <pc:docMk/>
            <pc:sldMk cId="263172672" sldId="337"/>
            <ac:graphicFrameMk id="4" creationId="{350F3691-A0FC-47B4-B4C5-F8311A8F9902}"/>
          </ac:graphicFrameMkLst>
        </pc:graphicFrameChg>
        <pc:picChg chg="mod">
          <ac:chgData name="Wishvajith B.L.D.V. it18032666" userId="S::it18032666@my.sliit.lk::8bedbe07-e535-41e7-9f9d-682c98a65af4" providerId="AD" clId="Web-{387EB29F-606A-0000-811F-7CAA121A9B1B}" dt="2021-03-09T06:44:39.297" v="43" actId="1076"/>
          <ac:picMkLst>
            <pc:docMk/>
            <pc:sldMk cId="263172672" sldId="337"/>
            <ac:picMk id="9" creationId="{2398DFFD-F1AE-4D42-B2AE-36EFC81DAD3C}"/>
          </ac:picMkLst>
        </pc:picChg>
        <pc:picChg chg="mod">
          <ac:chgData name="Wishvajith B.L.D.V. it18032666" userId="S::it18032666@my.sliit.lk::8bedbe07-e535-41e7-9f9d-682c98a65af4" providerId="AD" clId="Web-{387EB29F-606A-0000-811F-7CAA121A9B1B}" dt="2021-03-09T06:44:44.015" v="44" actId="1076"/>
          <ac:picMkLst>
            <pc:docMk/>
            <pc:sldMk cId="263172672" sldId="337"/>
            <ac:picMk id="10" creationId="{81236040-0D11-41D5-A39E-58949E9DF5BC}"/>
          </ac:picMkLst>
        </pc:picChg>
        <pc:picChg chg="mod">
          <ac:chgData name="Wishvajith B.L.D.V. it18032666" userId="S::it18032666@my.sliit.lk::8bedbe07-e535-41e7-9f9d-682c98a65af4" providerId="AD" clId="Web-{387EB29F-606A-0000-811F-7CAA121A9B1B}" dt="2021-03-09T06:44:44.109" v="45" actId="1076"/>
          <ac:picMkLst>
            <pc:docMk/>
            <pc:sldMk cId="263172672" sldId="337"/>
            <ac:picMk id="11" creationId="{C6AF4860-62BF-40DF-A630-3D300CB1FEE0}"/>
          </ac:picMkLst>
        </pc:picChg>
        <pc:picChg chg="mod">
          <ac:chgData name="Wishvajith B.L.D.V. it18032666" userId="S::it18032666@my.sliit.lk::8bedbe07-e535-41e7-9f9d-682c98a65af4" providerId="AD" clId="Web-{387EB29F-606A-0000-811F-7CAA121A9B1B}" dt="2021-03-09T06:44:46.344" v="46" actId="1076"/>
          <ac:picMkLst>
            <pc:docMk/>
            <pc:sldMk cId="263172672" sldId="337"/>
            <ac:picMk id="12" creationId="{080E3217-6221-434E-93D3-FD79D84EA2D5}"/>
          </ac:picMkLst>
        </pc:picChg>
        <pc:picChg chg="mod">
          <ac:chgData name="Wishvajith B.L.D.V. it18032666" userId="S::it18032666@my.sliit.lk::8bedbe07-e535-41e7-9f9d-682c98a65af4" providerId="AD" clId="Web-{387EB29F-606A-0000-811F-7CAA121A9B1B}" dt="2021-03-09T06:44:51.297" v="47" actId="1076"/>
          <ac:picMkLst>
            <pc:docMk/>
            <pc:sldMk cId="263172672" sldId="337"/>
            <ac:picMk id="13" creationId="{54383ABA-679A-4DE8-ABFD-8AA7CDC1F16E}"/>
          </ac:picMkLst>
        </pc:picChg>
        <pc:picChg chg="add mod">
          <ac:chgData name="Wishvajith B.L.D.V. it18032666" userId="S::it18032666@my.sliit.lk::8bedbe07-e535-41e7-9f9d-682c98a65af4" providerId="AD" clId="Web-{387EB29F-606A-0000-811F-7CAA121A9B1B}" dt="2021-03-09T06:41:32.027" v="4" actId="1076"/>
          <ac:picMkLst>
            <pc:docMk/>
            <pc:sldMk cId="263172672" sldId="337"/>
            <ac:picMk id="14" creationId="{FCBDCA91-247C-44AB-858C-34476D6FE7FC}"/>
          </ac:picMkLst>
        </pc:picChg>
        <pc:picChg chg="add mod">
          <ac:chgData name="Wishvajith B.L.D.V. it18032666" userId="S::it18032666@my.sliit.lk::8bedbe07-e535-41e7-9f9d-682c98a65af4" providerId="AD" clId="Web-{387EB29F-606A-0000-811F-7CAA121A9B1B}" dt="2021-03-09T06:41:37.512" v="6" actId="1076"/>
          <ac:picMkLst>
            <pc:docMk/>
            <pc:sldMk cId="263172672" sldId="337"/>
            <ac:picMk id="15" creationId="{9FADCB85-9EA0-437D-A9F8-4B5E558B4022}"/>
          </ac:picMkLst>
        </pc:picChg>
        <pc:picChg chg="add mod">
          <ac:chgData name="Wishvajith B.L.D.V. it18032666" userId="S::it18032666@my.sliit.lk::8bedbe07-e535-41e7-9f9d-682c98a65af4" providerId="AD" clId="Web-{387EB29F-606A-0000-811F-7CAA121A9B1B}" dt="2021-03-09T06:41:39.856" v="8" actId="1076"/>
          <ac:picMkLst>
            <pc:docMk/>
            <pc:sldMk cId="263172672" sldId="337"/>
            <ac:picMk id="16" creationId="{082EF86B-D7E6-4559-A565-316F00E67830}"/>
          </ac:picMkLst>
        </pc:picChg>
        <pc:picChg chg="add mod">
          <ac:chgData name="Wishvajith B.L.D.V. it18032666" userId="S::it18032666@my.sliit.lk::8bedbe07-e535-41e7-9f9d-682c98a65af4" providerId="AD" clId="Web-{387EB29F-606A-0000-811F-7CAA121A9B1B}" dt="2021-03-09T06:41:44.387" v="10" actId="1076"/>
          <ac:picMkLst>
            <pc:docMk/>
            <pc:sldMk cId="263172672" sldId="337"/>
            <ac:picMk id="18" creationId="{65B28ED0-3973-489C-B502-342C40996CB9}"/>
          </ac:picMkLst>
        </pc:picChg>
        <pc:picChg chg="add mod">
          <ac:chgData name="Wishvajith B.L.D.V. it18032666" userId="S::it18032666@my.sliit.lk::8bedbe07-e535-41e7-9f9d-682c98a65af4" providerId="AD" clId="Web-{387EB29F-606A-0000-811F-7CAA121A9B1B}" dt="2021-03-09T06:41:48.403" v="13" actId="1076"/>
          <ac:picMkLst>
            <pc:docMk/>
            <pc:sldMk cId="263172672" sldId="337"/>
            <ac:picMk id="19" creationId="{AF5A7648-66FF-4F5E-A0C8-8DAF1606637A}"/>
          </ac:picMkLst>
        </pc:picChg>
        <pc:picChg chg="add mod">
          <ac:chgData name="Wishvajith B.L.D.V. it18032666" userId="S::it18032666@my.sliit.lk::8bedbe07-e535-41e7-9f9d-682c98a65af4" providerId="AD" clId="Web-{387EB29F-606A-0000-811F-7CAA121A9B1B}" dt="2021-03-09T06:44:07.218" v="40" actId="1076"/>
          <ac:picMkLst>
            <pc:docMk/>
            <pc:sldMk cId="263172672" sldId="337"/>
            <ac:picMk id="20" creationId="{34EAC9E7-3FC4-4D07-BEB2-0E1ACC4BE4F4}"/>
          </ac:picMkLst>
        </pc:picChg>
      </pc:sldChg>
      <pc:sldChg chg="new del">
        <pc:chgData name="Wishvajith B.L.D.V. it18032666" userId="S::it18032666@my.sliit.lk::8bedbe07-e535-41e7-9f9d-682c98a65af4" providerId="AD" clId="Web-{387EB29F-606A-0000-811F-7CAA121A9B1B}" dt="2021-03-09T06:43:55.874" v="39"/>
        <pc:sldMkLst>
          <pc:docMk/>
          <pc:sldMk cId="1257909149" sldId="339"/>
        </pc:sldMkLst>
      </pc:sldChg>
      <pc:sldChg chg="addSp modSp add ord replId">
        <pc:chgData name="Wishvajith B.L.D.V. it18032666" userId="S::it18032666@my.sliit.lk::8bedbe07-e535-41e7-9f9d-682c98a65af4" providerId="AD" clId="Web-{387EB29F-606A-0000-811F-7CAA121A9B1B}" dt="2021-03-09T06:48:50.317" v="66"/>
        <pc:sldMkLst>
          <pc:docMk/>
          <pc:sldMk cId="3425262916" sldId="339"/>
        </pc:sldMkLst>
        <pc:spChg chg="mod">
          <ac:chgData name="Wishvajith B.L.D.V. it18032666" userId="S::it18032666@my.sliit.lk::8bedbe07-e535-41e7-9f9d-682c98a65af4" providerId="AD" clId="Web-{387EB29F-606A-0000-811F-7CAA121A9B1B}" dt="2021-03-09T06:47:55.707" v="61" actId="20577"/>
          <ac:spMkLst>
            <pc:docMk/>
            <pc:sldMk cId="3425262916" sldId="339"/>
            <ac:spMk id="2" creationId="{40E6B476-40B7-CE44-81B3-9AA0D9E7CC05}"/>
          </ac:spMkLst>
        </pc:spChg>
        <pc:spChg chg="add">
          <ac:chgData name="Wishvajith B.L.D.V. it18032666" userId="S::it18032666@my.sliit.lk::8bedbe07-e535-41e7-9f9d-682c98a65af4" providerId="AD" clId="Web-{387EB29F-606A-0000-811F-7CAA121A9B1B}" dt="2021-03-09T06:48:46.708" v="65"/>
          <ac:spMkLst>
            <pc:docMk/>
            <pc:sldMk cId="3425262916" sldId="339"/>
            <ac:spMk id="3" creationId="{BBC57A2B-D77B-4D6E-A32C-0501A7A48A11}"/>
          </ac:spMkLst>
        </pc:spChg>
        <pc:spChg chg="add">
          <ac:chgData name="Wishvajith B.L.D.V. it18032666" userId="S::it18032666@my.sliit.lk::8bedbe07-e535-41e7-9f9d-682c98a65af4" providerId="AD" clId="Web-{387EB29F-606A-0000-811F-7CAA121A9B1B}" dt="2021-03-09T06:48:50.317" v="66"/>
          <ac:spMkLst>
            <pc:docMk/>
            <pc:sldMk cId="3425262916" sldId="339"/>
            <ac:spMk id="4" creationId="{576B5EA1-9B7E-4F7C-9B15-D4D032BFA4D1}"/>
          </ac:spMkLst>
        </pc:spChg>
      </pc:sldChg>
    </pc:docChg>
  </pc:docChgLst>
  <pc:docChgLst>
    <pc:chgData name="Sajeth Jonathan S. W. it18071412" userId="S::it18071412@my.sliit.lk::f1d0ed07-5906-413d-89f8-1b7eb73df341" providerId="AD" clId="Web-{2E3B2816-7DD7-42B3-1A8B-825432430E1E}"/>
    <pc:docChg chg="addSld delSld modSld sldOrd">
      <pc:chgData name="Sajeth Jonathan S. W. it18071412" userId="S::it18071412@my.sliit.lk::f1d0ed07-5906-413d-89f8-1b7eb73df341" providerId="AD" clId="Web-{2E3B2816-7DD7-42B3-1A8B-825432430E1E}" dt="2021-07-07T08:16:25.593" v="718" actId="20577"/>
      <pc:docMkLst>
        <pc:docMk/>
      </pc:docMkLst>
      <pc:sldChg chg="modSp">
        <pc:chgData name="Sajeth Jonathan S. W. it18071412" userId="S::it18071412@my.sliit.lk::f1d0ed07-5906-413d-89f8-1b7eb73df341" providerId="AD" clId="Web-{2E3B2816-7DD7-42B3-1A8B-825432430E1E}" dt="2021-07-07T08:08:07.674" v="525" actId="20577"/>
        <pc:sldMkLst>
          <pc:docMk/>
          <pc:sldMk cId="0" sldId="283"/>
        </pc:sldMkLst>
        <pc:spChg chg="mod">
          <ac:chgData name="Sajeth Jonathan S. W. it18071412" userId="S::it18071412@my.sliit.lk::f1d0ed07-5906-413d-89f8-1b7eb73df341" providerId="AD" clId="Web-{2E3B2816-7DD7-42B3-1A8B-825432430E1E}" dt="2021-07-07T08:08:07.674" v="525" actId="20577"/>
          <ac:spMkLst>
            <pc:docMk/>
            <pc:sldMk cId="0" sldId="283"/>
            <ac:spMk id="3" creationId="{8AC8F966-4DD3-4B0D-94F4-8AADD9FFAA82}"/>
          </ac:spMkLst>
        </pc:spChg>
        <pc:grpChg chg="mod">
          <ac:chgData name="Sajeth Jonathan S. W. it18071412" userId="S::it18071412@my.sliit.lk::f1d0ed07-5906-413d-89f8-1b7eb73df341" providerId="AD" clId="Web-{2E3B2816-7DD7-42B3-1A8B-825432430E1E}" dt="2021-07-07T08:07:40.361" v="518" actId="1076"/>
          <ac:grpSpMkLst>
            <pc:docMk/>
            <pc:sldMk cId="0" sldId="283"/>
            <ac:grpSpMk id="3516" creationId="{00000000-0000-0000-0000-000000000000}"/>
          </ac:grpSpMkLst>
        </pc:grpChg>
      </pc:sldChg>
      <pc:sldChg chg="modSp">
        <pc:chgData name="Sajeth Jonathan S. W. it18071412" userId="S::it18071412@my.sliit.lk::f1d0ed07-5906-413d-89f8-1b7eb73df341" providerId="AD" clId="Web-{2E3B2816-7DD7-42B3-1A8B-825432430E1E}" dt="2021-07-07T05:21:06.143" v="3" actId="1076"/>
        <pc:sldMkLst>
          <pc:docMk/>
          <pc:sldMk cId="2413221084" sldId="305"/>
        </pc:sldMkLst>
        <pc:spChg chg="mod">
          <ac:chgData name="Sajeth Jonathan S. W. it18071412" userId="S::it18071412@my.sliit.lk::f1d0ed07-5906-413d-89f8-1b7eb73df341" providerId="AD" clId="Web-{2E3B2816-7DD7-42B3-1A8B-825432430E1E}" dt="2021-07-07T05:21:06.143" v="3" actId="1076"/>
          <ac:spMkLst>
            <pc:docMk/>
            <pc:sldMk cId="2413221084" sldId="305"/>
            <ac:spMk id="4" creationId="{4E85B4EE-75F6-F047-82EC-D7814A4B0E44}"/>
          </ac:spMkLst>
        </pc:spChg>
      </pc:sldChg>
      <pc:sldChg chg="del">
        <pc:chgData name="Sajeth Jonathan S. W. it18071412" userId="S::it18071412@my.sliit.lk::f1d0ed07-5906-413d-89f8-1b7eb73df341" providerId="AD" clId="Web-{2E3B2816-7DD7-42B3-1A8B-825432430E1E}" dt="2021-07-07T07:46:06.110" v="399"/>
        <pc:sldMkLst>
          <pc:docMk/>
          <pc:sldMk cId="49316584" sldId="312"/>
        </pc:sldMkLst>
      </pc:sldChg>
      <pc:sldChg chg="del">
        <pc:chgData name="Sajeth Jonathan S. W. it18071412" userId="S::it18071412@my.sliit.lk::f1d0ed07-5906-413d-89f8-1b7eb73df341" providerId="AD" clId="Web-{2E3B2816-7DD7-42B3-1A8B-825432430E1E}" dt="2021-07-07T07:46:01.157" v="398"/>
        <pc:sldMkLst>
          <pc:docMk/>
          <pc:sldMk cId="1914498509" sldId="314"/>
        </pc:sldMkLst>
      </pc:sldChg>
      <pc:sldChg chg="del">
        <pc:chgData name="Sajeth Jonathan S. W. it18071412" userId="S::it18071412@my.sliit.lk::f1d0ed07-5906-413d-89f8-1b7eb73df341" providerId="AD" clId="Web-{2E3B2816-7DD7-42B3-1A8B-825432430E1E}" dt="2021-07-07T05:30:59.593" v="9"/>
        <pc:sldMkLst>
          <pc:docMk/>
          <pc:sldMk cId="3160565067" sldId="315"/>
        </pc:sldMkLst>
      </pc:sldChg>
      <pc:sldChg chg="del">
        <pc:chgData name="Sajeth Jonathan S. W. it18071412" userId="S::it18071412@my.sliit.lk::f1d0ed07-5906-413d-89f8-1b7eb73df341" providerId="AD" clId="Web-{2E3B2816-7DD7-42B3-1A8B-825432430E1E}" dt="2021-07-07T05:30:55.202" v="7"/>
        <pc:sldMkLst>
          <pc:docMk/>
          <pc:sldMk cId="2096281933" sldId="316"/>
        </pc:sldMkLst>
      </pc:sldChg>
      <pc:sldChg chg="del">
        <pc:chgData name="Sajeth Jonathan S. W. it18071412" userId="S::it18071412@my.sliit.lk::f1d0ed07-5906-413d-89f8-1b7eb73df341" providerId="AD" clId="Web-{2E3B2816-7DD7-42B3-1A8B-825432430E1E}" dt="2021-07-07T05:33:06.064" v="12"/>
        <pc:sldMkLst>
          <pc:docMk/>
          <pc:sldMk cId="1579398885" sldId="323"/>
        </pc:sldMkLst>
      </pc:sldChg>
      <pc:sldChg chg="del">
        <pc:chgData name="Sajeth Jonathan S. W. it18071412" userId="S::it18071412@my.sliit.lk::f1d0ed07-5906-413d-89f8-1b7eb73df341" providerId="AD" clId="Web-{2E3B2816-7DD7-42B3-1A8B-825432430E1E}" dt="2021-07-07T05:30:09.701" v="5"/>
        <pc:sldMkLst>
          <pc:docMk/>
          <pc:sldMk cId="880412462" sldId="324"/>
        </pc:sldMkLst>
      </pc:sldChg>
      <pc:sldChg chg="modSp">
        <pc:chgData name="Sajeth Jonathan S. W. it18071412" userId="S::it18071412@my.sliit.lk::f1d0ed07-5906-413d-89f8-1b7eb73df341" providerId="AD" clId="Web-{2E3B2816-7DD7-42B3-1A8B-825432430E1E}" dt="2021-07-07T05:34:39.910" v="24" actId="20577"/>
        <pc:sldMkLst>
          <pc:docMk/>
          <pc:sldMk cId="1979128291" sldId="377"/>
        </pc:sldMkLst>
        <pc:spChg chg="mod">
          <ac:chgData name="Sajeth Jonathan S. W. it18071412" userId="S::it18071412@my.sliit.lk::f1d0ed07-5906-413d-89f8-1b7eb73df341" providerId="AD" clId="Web-{2E3B2816-7DD7-42B3-1A8B-825432430E1E}" dt="2021-07-07T05:34:39.910" v="24" actId="20577"/>
          <ac:spMkLst>
            <pc:docMk/>
            <pc:sldMk cId="1979128291" sldId="377"/>
            <ac:spMk id="3" creationId="{E2BCB207-7712-0C45-83A2-1E88F41D2C07}"/>
          </ac:spMkLst>
        </pc:spChg>
      </pc:sldChg>
      <pc:sldChg chg="del">
        <pc:chgData name="Sajeth Jonathan S. W. it18071412" userId="S::it18071412@my.sliit.lk::f1d0ed07-5906-413d-89f8-1b7eb73df341" providerId="AD" clId="Web-{2E3B2816-7DD7-42B3-1A8B-825432430E1E}" dt="2021-07-07T05:31:01.984" v="10"/>
        <pc:sldMkLst>
          <pc:docMk/>
          <pc:sldMk cId="1619892206" sldId="383"/>
        </pc:sldMkLst>
      </pc:sldChg>
      <pc:sldChg chg="del">
        <pc:chgData name="Sajeth Jonathan S. W. it18071412" userId="S::it18071412@my.sliit.lk::f1d0ed07-5906-413d-89f8-1b7eb73df341" providerId="AD" clId="Web-{2E3B2816-7DD7-42B3-1A8B-825432430E1E}" dt="2021-07-07T05:30:53.593" v="6"/>
        <pc:sldMkLst>
          <pc:docMk/>
          <pc:sldMk cId="453560178" sldId="384"/>
        </pc:sldMkLst>
      </pc:sldChg>
      <pc:sldChg chg="del">
        <pc:chgData name="Sajeth Jonathan S. W. it18071412" userId="S::it18071412@my.sliit.lk::f1d0ed07-5906-413d-89f8-1b7eb73df341" providerId="AD" clId="Web-{2E3B2816-7DD7-42B3-1A8B-825432430E1E}" dt="2021-07-07T05:29:41.310" v="4"/>
        <pc:sldMkLst>
          <pc:docMk/>
          <pc:sldMk cId="3156460773" sldId="386"/>
        </pc:sldMkLst>
      </pc:sldChg>
      <pc:sldChg chg="del">
        <pc:chgData name="Sajeth Jonathan S. W. it18071412" userId="S::it18071412@my.sliit.lk::f1d0ed07-5906-413d-89f8-1b7eb73df341" providerId="AD" clId="Web-{2E3B2816-7DD7-42B3-1A8B-825432430E1E}" dt="2021-07-07T05:30:56.624" v="8"/>
        <pc:sldMkLst>
          <pc:docMk/>
          <pc:sldMk cId="2858803803" sldId="387"/>
        </pc:sldMkLst>
      </pc:sldChg>
      <pc:sldChg chg="add del">
        <pc:chgData name="Sajeth Jonathan S. W. it18071412" userId="S::it18071412@my.sliit.lk::f1d0ed07-5906-413d-89f8-1b7eb73df341" providerId="AD" clId="Web-{2E3B2816-7DD7-42B3-1A8B-825432430E1E}" dt="2021-07-07T08:07:17.611" v="515"/>
        <pc:sldMkLst>
          <pc:docMk/>
          <pc:sldMk cId="1726337306" sldId="389"/>
        </pc:sldMkLst>
      </pc:sldChg>
      <pc:sldChg chg="del">
        <pc:chgData name="Sajeth Jonathan S. W. it18071412" userId="S::it18071412@my.sliit.lk::f1d0ed07-5906-413d-89f8-1b7eb73df341" providerId="AD" clId="Web-{2E3B2816-7DD7-42B3-1A8B-825432430E1E}" dt="2021-07-07T08:05:20.545" v="483"/>
        <pc:sldMkLst>
          <pc:docMk/>
          <pc:sldMk cId="1044512376" sldId="393"/>
        </pc:sldMkLst>
      </pc:sldChg>
      <pc:sldChg chg="ord">
        <pc:chgData name="Sajeth Jonathan S. W. it18071412" userId="S::it18071412@my.sliit.lk::f1d0ed07-5906-413d-89f8-1b7eb73df341" providerId="AD" clId="Web-{2E3B2816-7DD7-42B3-1A8B-825432430E1E}" dt="2021-07-07T05:32:58.580" v="11"/>
        <pc:sldMkLst>
          <pc:docMk/>
          <pc:sldMk cId="1623786387" sldId="394"/>
        </pc:sldMkLst>
      </pc:sldChg>
      <pc:sldChg chg="modSp new">
        <pc:chgData name="Sajeth Jonathan S. W. it18071412" userId="S::it18071412@my.sliit.lk::f1d0ed07-5906-413d-89f8-1b7eb73df341" providerId="AD" clId="Web-{2E3B2816-7DD7-42B3-1A8B-825432430E1E}" dt="2021-07-07T05:40:45.918" v="115" actId="20577"/>
        <pc:sldMkLst>
          <pc:docMk/>
          <pc:sldMk cId="174973184" sldId="411"/>
        </pc:sldMkLst>
        <pc:spChg chg="mod">
          <ac:chgData name="Sajeth Jonathan S. W. it18071412" userId="S::it18071412@my.sliit.lk::f1d0ed07-5906-413d-89f8-1b7eb73df341" providerId="AD" clId="Web-{2E3B2816-7DD7-42B3-1A8B-825432430E1E}" dt="2021-07-07T05:40:45.918" v="115" actId="20577"/>
          <ac:spMkLst>
            <pc:docMk/>
            <pc:sldMk cId="174973184" sldId="411"/>
            <ac:spMk id="2" creationId="{187559CD-0185-4A88-9FFA-F72D33C1C148}"/>
          </ac:spMkLst>
        </pc:spChg>
        <pc:spChg chg="mod">
          <ac:chgData name="Sajeth Jonathan S. W. it18071412" userId="S::it18071412@my.sliit.lk::f1d0ed07-5906-413d-89f8-1b7eb73df341" providerId="AD" clId="Web-{2E3B2816-7DD7-42B3-1A8B-825432430E1E}" dt="2021-07-07T05:39:25.791" v="74" actId="14100"/>
          <ac:spMkLst>
            <pc:docMk/>
            <pc:sldMk cId="174973184" sldId="411"/>
            <ac:spMk id="3" creationId="{642172E1-9291-4B4B-9F2F-A4D3F1A1EEB1}"/>
          </ac:spMkLst>
        </pc:spChg>
      </pc:sldChg>
      <pc:sldChg chg="modSp new del">
        <pc:chgData name="Sajeth Jonathan S. W. it18071412" userId="S::it18071412@my.sliit.lk::f1d0ed07-5906-413d-89f8-1b7eb73df341" providerId="AD" clId="Web-{2E3B2816-7DD7-42B3-1A8B-825432430E1E}" dt="2021-07-07T05:38:57.556" v="50"/>
        <pc:sldMkLst>
          <pc:docMk/>
          <pc:sldMk cId="3169245291" sldId="411"/>
        </pc:sldMkLst>
        <pc:spChg chg="mod">
          <ac:chgData name="Sajeth Jonathan S. W. it18071412" userId="S::it18071412@my.sliit.lk::f1d0ed07-5906-413d-89f8-1b7eb73df341" providerId="AD" clId="Web-{2E3B2816-7DD7-42B3-1A8B-825432430E1E}" dt="2021-07-07T05:38:53.759" v="49" actId="20577"/>
          <ac:spMkLst>
            <pc:docMk/>
            <pc:sldMk cId="3169245291" sldId="411"/>
            <ac:spMk id="2" creationId="{16EDE019-A61A-43F0-8AEE-54A260250FAA}"/>
          </ac:spMkLst>
        </pc:spChg>
      </pc:sldChg>
      <pc:sldChg chg="addSp delSp modSp new">
        <pc:chgData name="Sajeth Jonathan S. W. it18071412" userId="S::it18071412@my.sliit.lk::f1d0ed07-5906-413d-89f8-1b7eb73df341" providerId="AD" clId="Web-{2E3B2816-7DD7-42B3-1A8B-825432430E1E}" dt="2021-07-07T06:27:13.880" v="219"/>
        <pc:sldMkLst>
          <pc:docMk/>
          <pc:sldMk cId="3729289643" sldId="414"/>
        </pc:sldMkLst>
        <pc:spChg chg="mod">
          <ac:chgData name="Sajeth Jonathan S. W. it18071412" userId="S::it18071412@my.sliit.lk::f1d0ed07-5906-413d-89f8-1b7eb73df341" providerId="AD" clId="Web-{2E3B2816-7DD7-42B3-1A8B-825432430E1E}" dt="2021-07-07T06:26:52.598" v="218" actId="20577"/>
          <ac:spMkLst>
            <pc:docMk/>
            <pc:sldMk cId="3729289643" sldId="414"/>
            <ac:spMk id="2" creationId="{352BBE0E-4200-4900-8B65-675DFF1FF31A}"/>
          </ac:spMkLst>
        </pc:spChg>
        <pc:spChg chg="add del mod">
          <ac:chgData name="Sajeth Jonathan S. W. it18071412" userId="S::it18071412@my.sliit.lk::f1d0ed07-5906-413d-89f8-1b7eb73df341" providerId="AD" clId="Web-{2E3B2816-7DD7-42B3-1A8B-825432430E1E}" dt="2021-07-07T06:23:24.297" v="205" actId="20577"/>
          <ac:spMkLst>
            <pc:docMk/>
            <pc:sldMk cId="3729289643" sldId="414"/>
            <ac:spMk id="3" creationId="{E53E80C5-E9DB-4619-AADB-A0DD524F93E6}"/>
          </ac:spMkLst>
        </pc:spChg>
        <pc:spChg chg="add del">
          <ac:chgData name="Sajeth Jonathan S. W. it18071412" userId="S::it18071412@my.sliit.lk::f1d0ed07-5906-413d-89f8-1b7eb73df341" providerId="AD" clId="Web-{2E3B2816-7DD7-42B3-1A8B-825432430E1E}" dt="2021-07-07T06:27:13.880" v="219"/>
          <ac:spMkLst>
            <pc:docMk/>
            <pc:sldMk cId="3729289643" sldId="414"/>
            <ac:spMk id="5" creationId="{92F5E9C2-DD40-47DC-A958-5A836DF389EF}"/>
          </ac:spMkLst>
        </pc:spChg>
        <pc:picChg chg="add mod">
          <ac:chgData name="Sajeth Jonathan S. W. it18071412" userId="S::it18071412@my.sliit.lk::f1d0ed07-5906-413d-89f8-1b7eb73df341" providerId="AD" clId="Web-{2E3B2816-7DD7-42B3-1A8B-825432430E1E}" dt="2021-07-07T06:20:15.261" v="124" actId="1076"/>
          <ac:picMkLst>
            <pc:docMk/>
            <pc:sldMk cId="3729289643" sldId="414"/>
            <ac:picMk id="4" creationId="{DD38CC72-7EA8-4779-994E-366575CF1356}"/>
          </ac:picMkLst>
        </pc:picChg>
      </pc:sldChg>
      <pc:sldChg chg="add del replId">
        <pc:chgData name="Sajeth Jonathan S. W. it18071412" userId="S::it18071412@my.sliit.lk::f1d0ed07-5906-413d-89f8-1b7eb73df341" providerId="AD" clId="Web-{2E3B2816-7DD7-42B3-1A8B-825432430E1E}" dt="2021-07-07T05:43:50.532" v="117"/>
        <pc:sldMkLst>
          <pc:docMk/>
          <pc:sldMk cId="4073449190" sldId="414"/>
        </pc:sldMkLst>
      </pc:sldChg>
      <pc:sldChg chg="modSp">
        <pc:chgData name="Sajeth Jonathan S. W. it18071412" userId="S::it18071412@my.sliit.lk::f1d0ed07-5906-413d-89f8-1b7eb73df341" providerId="AD" clId="Web-{2E3B2816-7DD7-42B3-1A8B-825432430E1E}" dt="2021-07-07T08:12:11.727" v="618" actId="1076"/>
        <pc:sldMkLst>
          <pc:docMk/>
          <pc:sldMk cId="160418692" sldId="420"/>
        </pc:sldMkLst>
        <pc:picChg chg="mod">
          <ac:chgData name="Sajeth Jonathan S. W. it18071412" userId="S::it18071412@my.sliit.lk::f1d0ed07-5906-413d-89f8-1b7eb73df341" providerId="AD" clId="Web-{2E3B2816-7DD7-42B3-1A8B-825432430E1E}" dt="2021-07-07T08:12:11.727" v="618" actId="1076"/>
          <ac:picMkLst>
            <pc:docMk/>
            <pc:sldMk cId="160418692" sldId="420"/>
            <ac:picMk id="14" creationId="{31D1C536-A8EC-48E7-989B-549BCA4C6F73}"/>
          </ac:picMkLst>
        </pc:picChg>
      </pc:sldChg>
      <pc:sldChg chg="addSp delSp modSp add replId">
        <pc:chgData name="Sajeth Jonathan S. W. it18071412" userId="S::it18071412@my.sliit.lk::f1d0ed07-5906-413d-89f8-1b7eb73df341" providerId="AD" clId="Web-{2E3B2816-7DD7-42B3-1A8B-825432430E1E}" dt="2021-07-07T06:40:46.632" v="388"/>
        <pc:sldMkLst>
          <pc:docMk/>
          <pc:sldMk cId="2588569098" sldId="421"/>
        </pc:sldMkLst>
        <pc:spChg chg="mod">
          <ac:chgData name="Sajeth Jonathan S. W. it18071412" userId="S::it18071412@my.sliit.lk::f1d0ed07-5906-413d-89f8-1b7eb73df341" providerId="AD" clId="Web-{2E3B2816-7DD7-42B3-1A8B-825432430E1E}" dt="2021-07-07T06:27:24.646" v="229" actId="20577"/>
          <ac:spMkLst>
            <pc:docMk/>
            <pc:sldMk cId="2588569098" sldId="421"/>
            <ac:spMk id="2" creationId="{352BBE0E-4200-4900-8B65-675DFF1FF31A}"/>
          </ac:spMkLst>
        </pc:spChg>
        <pc:spChg chg="del mod">
          <ac:chgData name="Sajeth Jonathan S. W. it18071412" userId="S::it18071412@my.sliit.lk::f1d0ed07-5906-413d-89f8-1b7eb73df341" providerId="AD" clId="Web-{2E3B2816-7DD7-42B3-1A8B-825432430E1E}" dt="2021-07-07T06:30:06.431" v="281"/>
          <ac:spMkLst>
            <pc:docMk/>
            <pc:sldMk cId="2588569098" sldId="421"/>
            <ac:spMk id="3" creationId="{E53E80C5-E9DB-4619-AADB-A0DD524F93E6}"/>
          </ac:spMkLst>
        </pc:spChg>
        <pc:spChg chg="add mod">
          <ac:chgData name="Sajeth Jonathan S. W. it18071412" userId="S::it18071412@my.sliit.lk::f1d0ed07-5906-413d-89f8-1b7eb73df341" providerId="AD" clId="Web-{2E3B2816-7DD7-42B3-1A8B-825432430E1E}" dt="2021-07-07T06:31:50.558" v="289" actId="1076"/>
          <ac:spMkLst>
            <pc:docMk/>
            <pc:sldMk cId="2588569098" sldId="421"/>
            <ac:spMk id="5" creationId="{BE48405F-2991-4ADA-8E98-B4832D630C8E}"/>
          </ac:spMkLst>
        </pc:spChg>
        <pc:spChg chg="add mod">
          <ac:chgData name="Sajeth Jonathan S. W. it18071412" userId="S::it18071412@my.sliit.lk::f1d0ed07-5906-413d-89f8-1b7eb73df341" providerId="AD" clId="Web-{2E3B2816-7DD7-42B3-1A8B-825432430E1E}" dt="2021-07-07T06:30:15.134" v="283" actId="1076"/>
          <ac:spMkLst>
            <pc:docMk/>
            <pc:sldMk cId="2588569098" sldId="421"/>
            <ac:spMk id="6" creationId="{1A20730F-3201-4D5B-A8BC-2B59D94EC901}"/>
          </ac:spMkLst>
        </pc:spChg>
        <pc:spChg chg="add mod">
          <ac:chgData name="Sajeth Jonathan S. W. it18071412" userId="S::it18071412@my.sliit.lk::f1d0ed07-5906-413d-89f8-1b7eb73df341" providerId="AD" clId="Web-{2E3B2816-7DD7-42B3-1A8B-825432430E1E}" dt="2021-07-07T06:30:15.149" v="284" actId="1076"/>
          <ac:spMkLst>
            <pc:docMk/>
            <pc:sldMk cId="2588569098" sldId="421"/>
            <ac:spMk id="7" creationId="{E4EAB44D-DE6F-4FDA-87C2-C5A7F2FA27B4}"/>
          </ac:spMkLst>
        </pc:spChg>
        <pc:spChg chg="add mod">
          <ac:chgData name="Sajeth Jonathan S. W. it18071412" userId="S::it18071412@my.sliit.lk::f1d0ed07-5906-413d-89f8-1b7eb73df341" providerId="AD" clId="Web-{2E3B2816-7DD7-42B3-1A8B-825432430E1E}" dt="2021-07-07T06:30:15.149" v="285" actId="1076"/>
          <ac:spMkLst>
            <pc:docMk/>
            <pc:sldMk cId="2588569098" sldId="421"/>
            <ac:spMk id="9" creationId="{22CFAC96-F650-47D0-80BF-C70946A0BB76}"/>
          </ac:spMkLst>
        </pc:spChg>
        <pc:grpChg chg="add mod">
          <ac:chgData name="Sajeth Jonathan S. W. it18071412" userId="S::it18071412@my.sliit.lk::f1d0ed07-5906-413d-89f8-1b7eb73df341" providerId="AD" clId="Web-{2E3B2816-7DD7-42B3-1A8B-825432430E1E}" dt="2021-07-07T06:32:06.886" v="294" actId="1076"/>
          <ac:grpSpMkLst>
            <pc:docMk/>
            <pc:sldMk cId="2588569098" sldId="421"/>
            <ac:grpSpMk id="11" creationId="{D0967345-1FD4-4DB9-9871-8217017A65A3}"/>
          </ac:grpSpMkLst>
        </pc:grpChg>
        <pc:picChg chg="del">
          <ac:chgData name="Sajeth Jonathan S. W. it18071412" userId="S::it18071412@my.sliit.lk::f1d0ed07-5906-413d-89f8-1b7eb73df341" providerId="AD" clId="Web-{2E3B2816-7DD7-42B3-1A8B-825432430E1E}" dt="2021-07-07T06:27:27.177" v="230"/>
          <ac:picMkLst>
            <pc:docMk/>
            <pc:sldMk cId="2588569098" sldId="421"/>
            <ac:picMk id="4" creationId="{DD38CC72-7EA8-4779-994E-366575CF1356}"/>
          </ac:picMkLst>
        </pc:picChg>
        <pc:picChg chg="add del mod">
          <ac:chgData name="Sajeth Jonathan S. W. it18071412" userId="S::it18071412@my.sliit.lk::f1d0ed07-5906-413d-89f8-1b7eb73df341" providerId="AD" clId="Web-{2E3B2816-7DD7-42B3-1A8B-825432430E1E}" dt="2021-07-07T06:33:02.356" v="300"/>
          <ac:picMkLst>
            <pc:docMk/>
            <pc:sldMk cId="2588569098" sldId="421"/>
            <ac:picMk id="10" creationId="{E4BB3366-9C1A-471E-BC46-00ADAC84A53B}"/>
          </ac:picMkLst>
        </pc:picChg>
        <pc:picChg chg="add mod">
          <ac:chgData name="Sajeth Jonathan S. W. it18071412" userId="S::it18071412@my.sliit.lk::f1d0ed07-5906-413d-89f8-1b7eb73df341" providerId="AD" clId="Web-{2E3B2816-7DD7-42B3-1A8B-825432430E1E}" dt="2021-07-07T06:33:27.810" v="307" actId="1076"/>
          <ac:picMkLst>
            <pc:docMk/>
            <pc:sldMk cId="2588569098" sldId="421"/>
            <ac:picMk id="12" creationId="{76EEAB4F-7096-44F6-8A89-E3C3679AFAB2}"/>
          </ac:picMkLst>
        </pc:picChg>
        <pc:picChg chg="add del mod">
          <ac:chgData name="Sajeth Jonathan S. W. it18071412" userId="S::it18071412@my.sliit.lk::f1d0ed07-5906-413d-89f8-1b7eb73df341" providerId="AD" clId="Web-{2E3B2816-7DD7-42B3-1A8B-825432430E1E}" dt="2021-07-07T06:40:46.632" v="388"/>
          <ac:picMkLst>
            <pc:docMk/>
            <pc:sldMk cId="2588569098" sldId="421"/>
            <ac:picMk id="14" creationId="{03590BD3-DB72-4DBD-A00E-38369BAABCA5}"/>
          </ac:picMkLst>
        </pc:picChg>
        <pc:cxnChg chg="add del mod">
          <ac:chgData name="Sajeth Jonathan S. W. it18071412" userId="S::it18071412@my.sliit.lk::f1d0ed07-5906-413d-89f8-1b7eb73df341" providerId="AD" clId="Web-{2E3B2816-7DD7-42B3-1A8B-825432430E1E}" dt="2021-07-07T06:29:30.945" v="265"/>
          <ac:cxnSpMkLst>
            <pc:docMk/>
            <pc:sldMk cId="2588569098" sldId="421"/>
            <ac:cxnSpMk id="8" creationId="{BF53D52D-24DB-4F28-BF40-5E00FD37C687}"/>
          </ac:cxnSpMkLst>
        </pc:cxnChg>
        <pc:cxnChg chg="add mod">
          <ac:chgData name="Sajeth Jonathan S. W. it18071412" userId="S::it18071412@my.sliit.lk::f1d0ed07-5906-413d-89f8-1b7eb73df341" providerId="AD" clId="Web-{2E3B2816-7DD7-42B3-1A8B-825432430E1E}" dt="2021-07-07T06:34:17.327" v="319" actId="14100"/>
          <ac:cxnSpMkLst>
            <pc:docMk/>
            <pc:sldMk cId="2588569098" sldId="421"/>
            <ac:cxnSpMk id="13" creationId="{32F948F3-4E1D-4A13-8FFF-08B7A63D90F4}"/>
          </ac:cxnSpMkLst>
        </pc:cxnChg>
      </pc:sldChg>
      <pc:sldChg chg="addSp delSp modSp add replId">
        <pc:chgData name="Sajeth Jonathan S. W. it18071412" userId="S::it18071412@my.sliit.lk::f1d0ed07-5906-413d-89f8-1b7eb73df341" providerId="AD" clId="Web-{2E3B2816-7DD7-42B3-1A8B-825432430E1E}" dt="2021-07-07T06:41:18.039" v="392" actId="1076"/>
        <pc:sldMkLst>
          <pc:docMk/>
          <pc:sldMk cId="429131841" sldId="423"/>
        </pc:sldMkLst>
        <pc:spChg chg="mod">
          <ac:chgData name="Sajeth Jonathan S. W. it18071412" userId="S::it18071412@my.sliit.lk::f1d0ed07-5906-413d-89f8-1b7eb73df341" providerId="AD" clId="Web-{2E3B2816-7DD7-42B3-1A8B-825432430E1E}" dt="2021-07-07T06:36:59.752" v="363" actId="14100"/>
          <ac:spMkLst>
            <pc:docMk/>
            <pc:sldMk cId="429131841" sldId="423"/>
            <ac:spMk id="6" creationId="{1A20730F-3201-4D5B-A8BC-2B59D94EC901}"/>
          </ac:spMkLst>
        </pc:spChg>
        <pc:picChg chg="add mod">
          <ac:chgData name="Sajeth Jonathan S. W. it18071412" userId="S::it18071412@my.sliit.lk::f1d0ed07-5906-413d-89f8-1b7eb73df341" providerId="AD" clId="Web-{2E3B2816-7DD7-42B3-1A8B-825432430E1E}" dt="2021-07-07T06:41:18.039" v="392" actId="1076"/>
          <ac:picMkLst>
            <pc:docMk/>
            <pc:sldMk cId="429131841" sldId="423"/>
            <ac:picMk id="3" creationId="{B7CC608F-C587-4A5C-8D2E-630ABA552119}"/>
          </ac:picMkLst>
        </pc:picChg>
        <pc:picChg chg="del">
          <ac:chgData name="Sajeth Jonathan S. W. it18071412" userId="S::it18071412@my.sliit.lk::f1d0ed07-5906-413d-89f8-1b7eb73df341" providerId="AD" clId="Web-{2E3B2816-7DD7-42B3-1A8B-825432430E1E}" dt="2021-07-07T06:33:07.809" v="304"/>
          <ac:picMkLst>
            <pc:docMk/>
            <pc:sldMk cId="429131841" sldId="423"/>
            <ac:picMk id="12" creationId="{76EEAB4F-7096-44F6-8A89-E3C3679AFAB2}"/>
          </ac:picMkLst>
        </pc:picChg>
        <pc:picChg chg="add mod">
          <ac:chgData name="Sajeth Jonathan S. W. it18071412" userId="S::it18071412@my.sliit.lk::f1d0ed07-5906-413d-89f8-1b7eb73df341" providerId="AD" clId="Web-{2E3B2816-7DD7-42B3-1A8B-825432430E1E}" dt="2021-07-07T06:41:15.851" v="391" actId="1076"/>
          <ac:picMkLst>
            <pc:docMk/>
            <pc:sldMk cId="429131841" sldId="423"/>
            <ac:picMk id="13" creationId="{10609C0E-E8FD-411B-B0C6-42A6AB99919F}"/>
          </ac:picMkLst>
        </pc:picChg>
        <pc:cxnChg chg="add">
          <ac:chgData name="Sajeth Jonathan S. W. it18071412" userId="S::it18071412@my.sliit.lk::f1d0ed07-5906-413d-89f8-1b7eb73df341" providerId="AD" clId="Web-{2E3B2816-7DD7-42B3-1A8B-825432430E1E}" dt="2021-07-07T06:37:04.080" v="365"/>
          <ac:cxnSpMkLst>
            <pc:docMk/>
            <pc:sldMk cId="429131841" sldId="423"/>
            <ac:cxnSpMk id="4" creationId="{CA0BDEF4-28BF-4D71-8440-69CE6F799372}"/>
          </ac:cxnSpMkLst>
        </pc:cxnChg>
      </pc:sldChg>
      <pc:sldChg chg="addSp delSp modSp add replId">
        <pc:chgData name="Sajeth Jonathan S. W. it18071412" userId="S::it18071412@my.sliit.lk::f1d0ed07-5906-413d-89f8-1b7eb73df341" providerId="AD" clId="Web-{2E3B2816-7DD7-42B3-1A8B-825432430E1E}" dt="2021-07-07T06:36:33.376" v="357" actId="1076"/>
        <pc:sldMkLst>
          <pc:docMk/>
          <pc:sldMk cId="4200642641" sldId="424"/>
        </pc:sldMkLst>
        <pc:spChg chg="mod">
          <ac:chgData name="Sajeth Jonathan S. W. it18071412" userId="S::it18071412@my.sliit.lk::f1d0ed07-5906-413d-89f8-1b7eb73df341" providerId="AD" clId="Web-{2E3B2816-7DD7-42B3-1A8B-825432430E1E}" dt="2021-07-07T06:35:49.266" v="340" actId="20577"/>
          <ac:spMkLst>
            <pc:docMk/>
            <pc:sldMk cId="4200642641" sldId="424"/>
            <ac:spMk id="2" creationId="{352BBE0E-4200-4900-8B65-675DFF1FF31A}"/>
          </ac:spMkLst>
        </pc:spChg>
        <pc:spChg chg="add mod">
          <ac:chgData name="Sajeth Jonathan S. W. it18071412" userId="S::it18071412@my.sliit.lk::f1d0ed07-5906-413d-89f8-1b7eb73df341" providerId="AD" clId="Web-{2E3B2816-7DD7-42B3-1A8B-825432430E1E}" dt="2021-07-07T06:36:29.095" v="356" actId="1076"/>
          <ac:spMkLst>
            <pc:docMk/>
            <pc:sldMk cId="4200642641" sldId="424"/>
            <ac:spMk id="10" creationId="{47422CA9-5A78-4D5E-A390-B225B4DDBCAF}"/>
          </ac:spMkLst>
        </pc:spChg>
        <pc:spChg chg="add mod">
          <ac:chgData name="Sajeth Jonathan S. W. it18071412" userId="S::it18071412@my.sliit.lk::f1d0ed07-5906-413d-89f8-1b7eb73df341" providerId="AD" clId="Web-{2E3B2816-7DD7-42B3-1A8B-825432430E1E}" dt="2021-07-07T06:36:09.142" v="349" actId="20577"/>
          <ac:spMkLst>
            <pc:docMk/>
            <pc:sldMk cId="4200642641" sldId="424"/>
            <ac:spMk id="14" creationId="{759FF108-DA3C-4F32-85C3-457CA291CDDF}"/>
          </ac:spMkLst>
        </pc:spChg>
        <pc:grpChg chg="del">
          <ac:chgData name="Sajeth Jonathan S. W. it18071412" userId="S::it18071412@my.sliit.lk::f1d0ed07-5906-413d-89f8-1b7eb73df341" providerId="AD" clId="Web-{2E3B2816-7DD7-42B3-1A8B-825432430E1E}" dt="2021-07-07T06:34:31.639" v="322"/>
          <ac:grpSpMkLst>
            <pc:docMk/>
            <pc:sldMk cId="4200642641" sldId="424"/>
            <ac:grpSpMk id="11" creationId="{D0967345-1FD4-4DB9-9871-8217017A65A3}"/>
          </ac:grpSpMkLst>
        </pc:grpChg>
        <pc:picChg chg="add mod">
          <ac:chgData name="Sajeth Jonathan S. W. it18071412" userId="S::it18071412@my.sliit.lk::f1d0ed07-5906-413d-89f8-1b7eb73df341" providerId="AD" clId="Web-{2E3B2816-7DD7-42B3-1A8B-825432430E1E}" dt="2021-07-07T06:36:33.376" v="357" actId="1076"/>
          <ac:picMkLst>
            <pc:docMk/>
            <pc:sldMk cId="4200642641" sldId="424"/>
            <ac:picMk id="3" creationId="{9936B379-E0F6-4A3B-999B-6E0EA6465CAA}"/>
          </ac:picMkLst>
        </pc:picChg>
        <pc:picChg chg="add del mod">
          <ac:chgData name="Sajeth Jonathan S. W. it18071412" userId="S::it18071412@my.sliit.lk::f1d0ed07-5906-413d-89f8-1b7eb73df341" providerId="AD" clId="Web-{2E3B2816-7DD7-42B3-1A8B-825432430E1E}" dt="2021-07-07T06:35:28.891" v="333"/>
          <ac:picMkLst>
            <pc:docMk/>
            <pc:sldMk cId="4200642641" sldId="424"/>
            <ac:picMk id="4" creationId="{93916E94-77B4-4E47-B128-9DBC10CCDCC2}"/>
          </ac:picMkLst>
        </pc:picChg>
        <pc:picChg chg="add mod">
          <ac:chgData name="Sajeth Jonathan S. W. it18071412" userId="S::it18071412@my.sliit.lk::f1d0ed07-5906-413d-89f8-1b7eb73df341" providerId="AD" clId="Web-{2E3B2816-7DD7-42B3-1A8B-825432430E1E}" dt="2021-07-07T06:35:49.360" v="341" actId="1076"/>
          <ac:picMkLst>
            <pc:docMk/>
            <pc:sldMk cId="4200642641" sldId="424"/>
            <ac:picMk id="8" creationId="{44C85073-E687-4087-8CE7-78B2611EC923}"/>
          </ac:picMkLst>
        </pc:picChg>
        <pc:picChg chg="del">
          <ac:chgData name="Sajeth Jonathan S. W. it18071412" userId="S::it18071412@my.sliit.lk::f1d0ed07-5906-413d-89f8-1b7eb73df341" providerId="AD" clId="Web-{2E3B2816-7DD7-42B3-1A8B-825432430E1E}" dt="2021-07-07T06:34:33.483" v="323"/>
          <ac:picMkLst>
            <pc:docMk/>
            <pc:sldMk cId="4200642641" sldId="424"/>
            <ac:picMk id="12" creationId="{76EEAB4F-7096-44F6-8A89-E3C3679AFAB2}"/>
          </ac:picMkLst>
        </pc:picChg>
        <pc:cxnChg chg="del">
          <ac:chgData name="Sajeth Jonathan S. W. it18071412" userId="S::it18071412@my.sliit.lk::f1d0ed07-5906-413d-89f8-1b7eb73df341" providerId="AD" clId="Web-{2E3B2816-7DD7-42B3-1A8B-825432430E1E}" dt="2021-07-07T06:34:31.639" v="321"/>
          <ac:cxnSpMkLst>
            <pc:docMk/>
            <pc:sldMk cId="4200642641" sldId="424"/>
            <ac:cxnSpMk id="13" creationId="{32F948F3-4E1D-4A13-8FFF-08B7A63D90F4}"/>
          </ac:cxnSpMkLst>
        </pc:cxnChg>
      </pc:sldChg>
      <pc:sldChg chg="addSp delSp modSp add ord replId">
        <pc:chgData name="Sajeth Jonathan S. W. it18071412" userId="S::it18071412@my.sliit.lk::f1d0ed07-5906-413d-89f8-1b7eb73df341" providerId="AD" clId="Web-{2E3B2816-7DD7-42B3-1A8B-825432430E1E}" dt="2021-07-07T06:50:25.426" v="397" actId="1076"/>
        <pc:sldMkLst>
          <pc:docMk/>
          <pc:sldMk cId="2748383266" sldId="426"/>
        </pc:sldMkLst>
        <pc:spChg chg="mod">
          <ac:chgData name="Sajeth Jonathan S. W. it18071412" userId="S::it18071412@my.sliit.lk::f1d0ed07-5906-413d-89f8-1b7eb73df341" providerId="AD" clId="Web-{2E3B2816-7DD7-42B3-1A8B-825432430E1E}" dt="2021-07-07T06:37:20.815" v="373" actId="20577"/>
          <ac:spMkLst>
            <pc:docMk/>
            <pc:sldMk cId="2748383266" sldId="426"/>
            <ac:spMk id="2" creationId="{352BBE0E-4200-4900-8B65-675DFF1FF31A}"/>
          </ac:spMkLst>
        </pc:spChg>
        <pc:picChg chg="del">
          <ac:chgData name="Sajeth Jonathan S. W. it18071412" userId="S::it18071412@my.sliit.lk::f1d0ed07-5906-413d-89f8-1b7eb73df341" providerId="AD" clId="Web-{2E3B2816-7DD7-42B3-1A8B-825432430E1E}" dt="2021-07-07T06:37:22.784" v="374"/>
          <ac:picMkLst>
            <pc:docMk/>
            <pc:sldMk cId="2748383266" sldId="426"/>
            <ac:picMk id="3" creationId="{9936B379-E0F6-4A3B-999B-6E0EA6465CAA}"/>
          </ac:picMkLst>
        </pc:picChg>
        <pc:picChg chg="add mod">
          <ac:chgData name="Sajeth Jonathan S. W. it18071412" userId="S::it18071412@my.sliit.lk::f1d0ed07-5906-413d-89f8-1b7eb73df341" providerId="AD" clId="Web-{2E3B2816-7DD7-42B3-1A8B-825432430E1E}" dt="2021-07-07T06:37:43.128" v="380" actId="1076"/>
          <ac:picMkLst>
            <pc:docMk/>
            <pc:sldMk cId="2748383266" sldId="426"/>
            <ac:picMk id="4" creationId="{536C512F-5871-40CA-B0A1-E6A016D12D1C}"/>
          </ac:picMkLst>
        </pc:picChg>
        <pc:picChg chg="add mod">
          <ac:chgData name="Sajeth Jonathan S. W. it18071412" userId="S::it18071412@my.sliit.lk::f1d0ed07-5906-413d-89f8-1b7eb73df341" providerId="AD" clId="Web-{2E3B2816-7DD7-42B3-1A8B-825432430E1E}" dt="2021-07-07T06:50:25.426" v="397" actId="1076"/>
          <ac:picMkLst>
            <pc:docMk/>
            <pc:sldMk cId="2748383266" sldId="426"/>
            <ac:picMk id="5" creationId="{DDC5187A-9E17-4B1A-BAA8-E85853E3E253}"/>
          </ac:picMkLst>
        </pc:picChg>
        <pc:picChg chg="del">
          <ac:chgData name="Sajeth Jonathan S. W. it18071412" userId="S::it18071412@my.sliit.lk::f1d0ed07-5906-413d-89f8-1b7eb73df341" providerId="AD" clId="Web-{2E3B2816-7DD7-42B3-1A8B-825432430E1E}" dt="2021-07-07T06:37:22.815" v="375"/>
          <ac:picMkLst>
            <pc:docMk/>
            <pc:sldMk cId="2748383266" sldId="426"/>
            <ac:picMk id="8" creationId="{44C85073-E687-4087-8CE7-78B2611EC923}"/>
          </ac:picMkLst>
        </pc:picChg>
      </pc:sldChg>
      <pc:sldChg chg="addSp delSp modSp add replId">
        <pc:chgData name="Sajeth Jonathan S. W. it18071412" userId="S::it18071412@my.sliit.lk::f1d0ed07-5906-413d-89f8-1b7eb73df341" providerId="AD" clId="Web-{2E3B2816-7DD7-42B3-1A8B-825432430E1E}" dt="2021-07-07T08:13:31.167" v="645" actId="1076"/>
        <pc:sldMkLst>
          <pc:docMk/>
          <pc:sldMk cId="2115261240" sldId="432"/>
        </pc:sldMkLst>
        <pc:spChg chg="mod">
          <ac:chgData name="Sajeth Jonathan S. W. it18071412" userId="S::it18071412@my.sliit.lk::f1d0ed07-5906-413d-89f8-1b7eb73df341" providerId="AD" clId="Web-{2E3B2816-7DD7-42B3-1A8B-825432430E1E}" dt="2021-07-07T07:59:39.208" v="406" actId="20577"/>
          <ac:spMkLst>
            <pc:docMk/>
            <pc:sldMk cId="2115261240" sldId="432"/>
            <ac:spMk id="2" creationId="{40E6B476-40B7-CE44-81B3-9AA0D9E7CC05}"/>
          </ac:spMkLst>
        </pc:spChg>
        <pc:spChg chg="add mod">
          <ac:chgData name="Sajeth Jonathan S. W. it18071412" userId="S::it18071412@my.sliit.lk::f1d0ed07-5906-413d-89f8-1b7eb73df341" providerId="AD" clId="Web-{2E3B2816-7DD7-42B3-1A8B-825432430E1E}" dt="2021-07-07T08:06:11.796" v="510" actId="1076"/>
          <ac:spMkLst>
            <pc:docMk/>
            <pc:sldMk cId="2115261240" sldId="432"/>
            <ac:spMk id="3" creationId="{5C943DF7-F9C2-490C-A7CC-5182B21082AF}"/>
          </ac:spMkLst>
        </pc:spChg>
        <pc:spChg chg="add mod">
          <ac:chgData name="Sajeth Jonathan S. W. it18071412" userId="S::it18071412@my.sliit.lk::f1d0ed07-5906-413d-89f8-1b7eb73df341" providerId="AD" clId="Web-{2E3B2816-7DD7-42B3-1A8B-825432430E1E}" dt="2021-07-07T08:13:12.979" v="631" actId="1076"/>
          <ac:spMkLst>
            <pc:docMk/>
            <pc:sldMk cId="2115261240" sldId="432"/>
            <ac:spMk id="9" creationId="{2DDD8097-3DEE-4067-84DC-E09AD25E5B9A}"/>
          </ac:spMkLst>
        </pc:spChg>
        <pc:spChg chg="add mod ord">
          <ac:chgData name="Sajeth Jonathan S. W. it18071412" userId="S::it18071412@my.sliit.lk::f1d0ed07-5906-413d-89f8-1b7eb73df341" providerId="AD" clId="Web-{2E3B2816-7DD7-42B3-1A8B-825432430E1E}" dt="2021-07-07T08:13:12.979" v="630" actId="1076"/>
          <ac:spMkLst>
            <pc:docMk/>
            <pc:sldMk cId="2115261240" sldId="432"/>
            <ac:spMk id="10" creationId="{84422F89-B070-48A4-9924-75867A5B0BC6}"/>
          </ac:spMkLst>
        </pc:spChg>
        <pc:spChg chg="add mod">
          <ac:chgData name="Sajeth Jonathan S. W. it18071412" userId="S::it18071412@my.sliit.lk::f1d0ed07-5906-413d-89f8-1b7eb73df341" providerId="AD" clId="Web-{2E3B2816-7DD7-42B3-1A8B-825432430E1E}" dt="2021-07-07T08:13:31.167" v="645" actId="1076"/>
          <ac:spMkLst>
            <pc:docMk/>
            <pc:sldMk cId="2115261240" sldId="432"/>
            <ac:spMk id="11" creationId="{00B130B9-5D3D-47C8-9BD2-AA8270929D50}"/>
          </ac:spMkLst>
        </pc:spChg>
        <pc:picChg chg="add mod">
          <ac:chgData name="Sajeth Jonathan S. W. it18071412" userId="S::it18071412@my.sliit.lk::f1d0ed07-5906-413d-89f8-1b7eb73df341" providerId="AD" clId="Web-{2E3B2816-7DD7-42B3-1A8B-825432430E1E}" dt="2021-07-07T08:06:49.141" v="513" actId="1076"/>
          <ac:picMkLst>
            <pc:docMk/>
            <pc:sldMk cId="2115261240" sldId="432"/>
            <ac:picMk id="7" creationId="{375208FA-8D09-441D-86CC-00AD47505AE9}"/>
          </ac:picMkLst>
        </pc:picChg>
        <pc:picChg chg="del">
          <ac:chgData name="Sajeth Jonathan S. W. it18071412" userId="S::it18071412@my.sliit.lk::f1d0ed07-5906-413d-89f8-1b7eb73df341" providerId="AD" clId="Web-{2E3B2816-7DD7-42B3-1A8B-825432430E1E}" dt="2021-07-07T07:59:41.833" v="407"/>
          <ac:picMkLst>
            <pc:docMk/>
            <pc:sldMk cId="2115261240" sldId="432"/>
            <ac:picMk id="8" creationId="{20DF140A-0BE0-0F43-B027-7C116628C386}"/>
          </ac:picMkLst>
        </pc:picChg>
      </pc:sldChg>
      <pc:sldChg chg="addSp delSp modSp add replId">
        <pc:chgData name="Sajeth Jonathan S. W. it18071412" userId="S::it18071412@my.sliit.lk::f1d0ed07-5906-413d-89f8-1b7eb73df341" providerId="AD" clId="Web-{2E3B2816-7DD7-42B3-1A8B-825432430E1E}" dt="2021-07-07T08:11:57.196" v="616" actId="14100"/>
        <pc:sldMkLst>
          <pc:docMk/>
          <pc:sldMk cId="668183525" sldId="433"/>
        </pc:sldMkLst>
        <pc:spChg chg="add del">
          <ac:chgData name="Sajeth Jonathan S. W. it18071412" userId="S::it18071412@my.sliit.lk::f1d0ed07-5906-413d-89f8-1b7eb73df341" providerId="AD" clId="Web-{2E3B2816-7DD7-42B3-1A8B-825432430E1E}" dt="2021-07-07T08:09:14.285" v="545"/>
          <ac:spMkLst>
            <pc:docMk/>
            <pc:sldMk cId="668183525" sldId="433"/>
            <ac:spMk id="2" creationId="{D521D901-5534-438E-862D-767F5B2BC2C1}"/>
          </ac:spMkLst>
        </pc:spChg>
        <pc:spChg chg="mod">
          <ac:chgData name="Sajeth Jonathan S. W. it18071412" userId="S::it18071412@my.sliit.lk::f1d0ed07-5906-413d-89f8-1b7eb73df341" providerId="AD" clId="Web-{2E3B2816-7DD7-42B3-1A8B-825432430E1E}" dt="2021-07-07T08:11:57.196" v="616" actId="14100"/>
          <ac:spMkLst>
            <pc:docMk/>
            <pc:sldMk cId="668183525" sldId="433"/>
            <ac:spMk id="3" creationId="{8AC8F966-4DD3-4B0D-94F4-8AADD9FFAA82}"/>
          </ac:spMkLst>
        </pc:spChg>
        <pc:spChg chg="del">
          <ac:chgData name="Sajeth Jonathan S. W. it18071412" userId="S::it18071412@my.sliit.lk::f1d0ed07-5906-413d-89f8-1b7eb73df341" providerId="AD" clId="Web-{2E3B2816-7DD7-42B3-1A8B-825432430E1E}" dt="2021-07-07T08:10:03.646" v="558"/>
          <ac:spMkLst>
            <pc:docMk/>
            <pc:sldMk cId="668183525" sldId="433"/>
            <ac:spMk id="215" creationId="{53E9D375-0271-408D-AB49-FC0BC246A336}"/>
          </ac:spMkLst>
        </pc:spChg>
        <pc:spChg chg="mod">
          <ac:chgData name="Sajeth Jonathan S. W. it18071412" userId="S::it18071412@my.sliit.lk::f1d0ed07-5906-413d-89f8-1b7eb73df341" providerId="AD" clId="Web-{2E3B2816-7DD7-42B3-1A8B-825432430E1E}" dt="2021-07-07T08:09:03.113" v="540" actId="20577"/>
          <ac:spMkLst>
            <pc:docMk/>
            <pc:sldMk cId="668183525" sldId="433"/>
            <ac:spMk id="3515" creationId="{00000000-0000-0000-0000-000000000000}"/>
          </ac:spMkLst>
        </pc:spChg>
        <pc:grpChg chg="del mod">
          <ac:chgData name="Sajeth Jonathan S. W. it18071412" userId="S::it18071412@my.sliit.lk::f1d0ed07-5906-413d-89f8-1b7eb73df341" providerId="AD" clId="Web-{2E3B2816-7DD7-42B3-1A8B-825432430E1E}" dt="2021-07-07T08:10:05.912" v="559"/>
          <ac:grpSpMkLst>
            <pc:docMk/>
            <pc:sldMk cId="668183525" sldId="433"/>
            <ac:grpSpMk id="90" creationId="{8F8EECE8-1E37-48B9-BFB9-F8303781E033}"/>
          </ac:grpSpMkLst>
        </pc:grpChg>
        <pc:grpChg chg="del">
          <ac:chgData name="Sajeth Jonathan S. W. it18071412" userId="S::it18071412@my.sliit.lk::f1d0ed07-5906-413d-89f8-1b7eb73df341" providerId="AD" clId="Web-{2E3B2816-7DD7-42B3-1A8B-825432430E1E}" dt="2021-07-07T08:08:35.409" v="528"/>
          <ac:grpSpMkLst>
            <pc:docMk/>
            <pc:sldMk cId="668183525" sldId="433"/>
            <ac:grpSpMk id="3516" creationId="{00000000-0000-0000-0000-000000000000}"/>
          </ac:grpSpMkLst>
        </pc:grpChg>
        <pc:picChg chg="add mod">
          <ac:chgData name="Sajeth Jonathan S. W. it18071412" userId="S::it18071412@my.sliit.lk::f1d0ed07-5906-413d-89f8-1b7eb73df341" providerId="AD" clId="Web-{2E3B2816-7DD7-42B3-1A8B-825432430E1E}" dt="2021-07-07T08:10:09.459" v="562" actId="1076"/>
          <ac:picMkLst>
            <pc:docMk/>
            <pc:sldMk cId="668183525" sldId="433"/>
            <ac:picMk id="4" creationId="{D4E907A9-636E-4AD7-907C-5A103B99E43B}"/>
          </ac:picMkLst>
        </pc:picChg>
      </pc:sldChg>
      <pc:sldChg chg="addSp delSp modSp add ord replId">
        <pc:chgData name="Sajeth Jonathan S. W. it18071412" userId="S::it18071412@my.sliit.lk::f1d0ed07-5906-413d-89f8-1b7eb73df341" providerId="AD" clId="Web-{2E3B2816-7DD7-42B3-1A8B-825432430E1E}" dt="2021-07-07T08:16:25.593" v="718" actId="20577"/>
        <pc:sldMkLst>
          <pc:docMk/>
          <pc:sldMk cId="3608932007" sldId="434"/>
        </pc:sldMkLst>
        <pc:spChg chg="mod">
          <ac:chgData name="Sajeth Jonathan S. W. it18071412" userId="S::it18071412@my.sliit.lk::f1d0ed07-5906-413d-89f8-1b7eb73df341" providerId="AD" clId="Web-{2E3B2816-7DD7-42B3-1A8B-825432430E1E}" dt="2021-07-07T08:14:07.027" v="660" actId="1076"/>
          <ac:spMkLst>
            <pc:docMk/>
            <pc:sldMk cId="3608932007" sldId="434"/>
            <ac:spMk id="2" creationId="{40E6B476-40B7-CE44-81B3-9AA0D9E7CC05}"/>
          </ac:spMkLst>
        </pc:spChg>
        <pc:spChg chg="mod">
          <ac:chgData name="Sajeth Jonathan S. W. it18071412" userId="S::it18071412@my.sliit.lk::f1d0ed07-5906-413d-89f8-1b7eb73df341" providerId="AD" clId="Web-{2E3B2816-7DD7-42B3-1A8B-825432430E1E}" dt="2021-07-07T08:16:25.593" v="718" actId="20577"/>
          <ac:spMkLst>
            <pc:docMk/>
            <pc:sldMk cId="3608932007" sldId="434"/>
            <ac:spMk id="3" creationId="{5C943DF7-F9C2-490C-A7CC-5182B21082AF}"/>
          </ac:spMkLst>
        </pc:spChg>
        <pc:spChg chg="add del">
          <ac:chgData name="Sajeth Jonathan S. W. it18071412" userId="S::it18071412@my.sliit.lk::f1d0ed07-5906-413d-89f8-1b7eb73df341" providerId="AD" clId="Web-{2E3B2816-7DD7-42B3-1A8B-825432430E1E}" dt="2021-07-07T08:14:15.684" v="666"/>
          <ac:spMkLst>
            <pc:docMk/>
            <pc:sldMk cId="3608932007" sldId="434"/>
            <ac:spMk id="8" creationId="{D39EA518-98C8-45B5-8132-EE3F95E616E2}"/>
          </ac:spMkLst>
        </pc:spChg>
        <pc:spChg chg="mod">
          <ac:chgData name="Sajeth Jonathan S. W. it18071412" userId="S::it18071412@my.sliit.lk::f1d0ed07-5906-413d-89f8-1b7eb73df341" providerId="AD" clId="Web-{2E3B2816-7DD7-42B3-1A8B-825432430E1E}" dt="2021-07-07T08:14:12.277" v="665" actId="14100"/>
          <ac:spMkLst>
            <pc:docMk/>
            <pc:sldMk cId="3608932007" sldId="434"/>
            <ac:spMk id="9" creationId="{2DDD8097-3DEE-4067-84DC-E09AD25E5B9A}"/>
          </ac:spMkLst>
        </pc:spChg>
        <pc:spChg chg="mod">
          <ac:chgData name="Sajeth Jonathan S. W. it18071412" userId="S::it18071412@my.sliit.lk::f1d0ed07-5906-413d-89f8-1b7eb73df341" providerId="AD" clId="Web-{2E3B2816-7DD7-42B3-1A8B-825432430E1E}" dt="2021-07-07T08:14:08.808" v="662" actId="20577"/>
          <ac:spMkLst>
            <pc:docMk/>
            <pc:sldMk cId="3608932007" sldId="434"/>
            <ac:spMk id="11" creationId="{00B130B9-5D3D-47C8-9BD2-AA8270929D50}"/>
          </ac:spMkLst>
        </pc:spChg>
      </pc:sldChg>
    </pc:docChg>
  </pc:docChgLst>
  <pc:docChgLst>
    <pc:chgData name="Wishvajith B.L.D.V. it18032666" userId="S::it18032666@my.sliit.lk::8bedbe07-e535-41e7-9f9d-682c98a65af4" providerId="AD" clId="Web-{D43F8053-2495-ED09-AEAD-9FCADFD64265}"/>
    <pc:docChg chg="delSld">
      <pc:chgData name="Wishvajith B.L.D.V. it18032666" userId="S::it18032666@my.sliit.lk::8bedbe07-e535-41e7-9f9d-682c98a65af4" providerId="AD" clId="Web-{D43F8053-2495-ED09-AEAD-9FCADFD64265}" dt="2021-07-06T17:29:56.557" v="2"/>
      <pc:docMkLst>
        <pc:docMk/>
      </pc:docMkLst>
      <pc:sldChg chg="del">
        <pc:chgData name="Wishvajith B.L.D.V. it18032666" userId="S::it18032666@my.sliit.lk::8bedbe07-e535-41e7-9f9d-682c98a65af4" providerId="AD" clId="Web-{D43F8053-2495-ED09-AEAD-9FCADFD64265}" dt="2021-07-06T17:29:56.557" v="2"/>
        <pc:sldMkLst>
          <pc:docMk/>
          <pc:sldMk cId="3425262916" sldId="339"/>
        </pc:sldMkLst>
      </pc:sldChg>
      <pc:sldChg chg="del">
        <pc:chgData name="Wishvajith B.L.D.V. it18032666" userId="S::it18032666@my.sliit.lk::8bedbe07-e535-41e7-9f9d-682c98a65af4" providerId="AD" clId="Web-{D43F8053-2495-ED09-AEAD-9FCADFD64265}" dt="2021-07-06T17:29:42.979" v="0"/>
        <pc:sldMkLst>
          <pc:docMk/>
          <pc:sldMk cId="109118018" sldId="346"/>
        </pc:sldMkLst>
      </pc:sldChg>
      <pc:sldChg chg="del">
        <pc:chgData name="Wishvajith B.L.D.V. it18032666" userId="S::it18032666@my.sliit.lk::8bedbe07-e535-41e7-9f9d-682c98a65af4" providerId="AD" clId="Web-{D43F8053-2495-ED09-AEAD-9FCADFD64265}" dt="2021-07-06T17:29:51.089" v="1"/>
        <pc:sldMkLst>
          <pc:docMk/>
          <pc:sldMk cId="3755934048" sldId="359"/>
        </pc:sldMkLst>
      </pc:sldChg>
    </pc:docChg>
  </pc:docChgLst>
  <pc:docChgLst>
    <pc:chgData name="Wishvajith B.L.D.V. it18032666" userId="S::it18032666@my.sliit.lk::8bedbe07-e535-41e7-9f9d-682c98a65af4" providerId="AD" clId="Web-{B4BCB29F-20D9-0000-8193-45E897FDD787}"/>
    <pc:docChg chg="delSld modSld">
      <pc:chgData name="Wishvajith B.L.D.V. it18032666" userId="S::it18032666@my.sliit.lk::8bedbe07-e535-41e7-9f9d-682c98a65af4" providerId="AD" clId="Web-{B4BCB29F-20D9-0000-8193-45E897FDD787}" dt="2021-03-10T01:25:22.341" v="68" actId="20577"/>
      <pc:docMkLst>
        <pc:docMk/>
      </pc:docMkLst>
      <pc:sldChg chg="addSp modSp">
        <pc:chgData name="Wishvajith B.L.D.V. it18032666" userId="S::it18032666@my.sliit.lk::8bedbe07-e535-41e7-9f9d-682c98a65af4" providerId="AD" clId="Web-{B4BCB29F-20D9-0000-8193-45E897FDD787}" dt="2021-03-10T01:22:46.286" v="60" actId="1076"/>
        <pc:sldMkLst>
          <pc:docMk/>
          <pc:sldMk cId="1038648441" sldId="342"/>
        </pc:sldMkLst>
        <pc:picChg chg="add mod">
          <ac:chgData name="Wishvajith B.L.D.V. it18032666" userId="S::it18032666@my.sliit.lk::8bedbe07-e535-41e7-9f9d-682c98a65af4" providerId="AD" clId="Web-{B4BCB29F-20D9-0000-8193-45E897FDD787}" dt="2021-03-10T01:22:46.286" v="60" actId="1076"/>
          <ac:picMkLst>
            <pc:docMk/>
            <pc:sldMk cId="1038648441" sldId="342"/>
            <ac:picMk id="3" creationId="{142CDC34-AEBD-4630-9ACC-6DBFE5705D12}"/>
          </ac:picMkLst>
        </pc:picChg>
      </pc:sldChg>
      <pc:sldChg chg="modSp">
        <pc:chgData name="Wishvajith B.L.D.V. it18032666" userId="S::it18032666@my.sliit.lk::8bedbe07-e535-41e7-9f9d-682c98a65af4" providerId="AD" clId="Web-{B4BCB29F-20D9-0000-8193-45E897FDD787}" dt="2021-03-10T00:55:14.725" v="6" actId="20577"/>
        <pc:sldMkLst>
          <pc:docMk/>
          <pc:sldMk cId="1862692817" sldId="344"/>
        </pc:sldMkLst>
        <pc:spChg chg="mod">
          <ac:chgData name="Wishvajith B.L.D.V. it18032666" userId="S::it18032666@my.sliit.lk::8bedbe07-e535-41e7-9f9d-682c98a65af4" providerId="AD" clId="Web-{B4BCB29F-20D9-0000-8193-45E897FDD787}" dt="2021-03-10T00:55:14.725" v="6" actId="20577"/>
          <ac:spMkLst>
            <pc:docMk/>
            <pc:sldMk cId="1862692817" sldId="344"/>
            <ac:spMk id="4" creationId="{CD8A650D-B2FB-4057-B982-4574B7FF5F5E}"/>
          </ac:spMkLst>
        </pc:spChg>
      </pc:sldChg>
      <pc:sldChg chg="delSp modSp">
        <pc:chgData name="Wishvajith B.L.D.V. it18032666" userId="S::it18032666@my.sliit.lk::8bedbe07-e535-41e7-9f9d-682c98a65af4" providerId="AD" clId="Web-{B4BCB29F-20D9-0000-8193-45E897FDD787}" dt="2021-03-10T01:25:22.341" v="68" actId="20577"/>
        <pc:sldMkLst>
          <pc:docMk/>
          <pc:sldMk cId="1193006676" sldId="353"/>
        </pc:sldMkLst>
        <pc:spChg chg="mod">
          <ac:chgData name="Wishvajith B.L.D.V. it18032666" userId="S::it18032666@my.sliit.lk::8bedbe07-e535-41e7-9f9d-682c98a65af4" providerId="AD" clId="Web-{B4BCB29F-20D9-0000-8193-45E897FDD787}" dt="2021-03-10T01:25:22.341" v="68" actId="20577"/>
          <ac:spMkLst>
            <pc:docMk/>
            <pc:sldMk cId="1193006676" sldId="353"/>
            <ac:spMk id="4" creationId="{CD8A650D-B2FB-4057-B982-4574B7FF5F5E}"/>
          </ac:spMkLst>
        </pc:spChg>
        <pc:picChg chg="del">
          <ac:chgData name="Wishvajith B.L.D.V. it18032666" userId="S::it18032666@my.sliit.lk::8bedbe07-e535-41e7-9f9d-682c98a65af4" providerId="AD" clId="Web-{B4BCB29F-20D9-0000-8193-45E897FDD787}" dt="2021-03-10T00:55:27.944" v="10"/>
          <ac:picMkLst>
            <pc:docMk/>
            <pc:sldMk cId="1193006676" sldId="353"/>
            <ac:picMk id="5" creationId="{5D071A6A-143B-4239-8C90-214DF3FEB2AC}"/>
          </ac:picMkLst>
        </pc:picChg>
      </pc:sldChg>
      <pc:sldChg chg="delSp modSp del">
        <pc:chgData name="Wishvajith B.L.D.V. it18032666" userId="S::it18032666@my.sliit.lk::8bedbe07-e535-41e7-9f9d-682c98a65af4" providerId="AD" clId="Web-{B4BCB29F-20D9-0000-8193-45E897FDD787}" dt="2021-03-10T00:56:44.292" v="28"/>
        <pc:sldMkLst>
          <pc:docMk/>
          <pc:sldMk cId="2973756457" sldId="354"/>
        </pc:sldMkLst>
        <pc:spChg chg="del">
          <ac:chgData name="Wishvajith B.L.D.V. it18032666" userId="S::it18032666@my.sliit.lk::8bedbe07-e535-41e7-9f9d-682c98a65af4" providerId="AD" clId="Web-{B4BCB29F-20D9-0000-8193-45E897FDD787}" dt="2021-03-10T00:56:14.353" v="25"/>
          <ac:spMkLst>
            <pc:docMk/>
            <pc:sldMk cId="2973756457" sldId="354"/>
            <ac:spMk id="3" creationId="{606CBA54-ECB0-445C-95DB-EA32EE496C17}"/>
          </ac:spMkLst>
        </pc:spChg>
        <pc:spChg chg="del mod">
          <ac:chgData name="Wishvajith B.L.D.V. it18032666" userId="S::it18032666@my.sliit.lk::8bedbe07-e535-41e7-9f9d-682c98a65af4" providerId="AD" clId="Web-{B4BCB29F-20D9-0000-8193-45E897FDD787}" dt="2021-03-10T00:56:09.806" v="24"/>
          <ac:spMkLst>
            <pc:docMk/>
            <pc:sldMk cId="2973756457" sldId="354"/>
            <ac:spMk id="4" creationId="{CD8A650D-B2FB-4057-B982-4574B7FF5F5E}"/>
          </ac:spMkLst>
        </pc:spChg>
      </pc:sldChg>
      <pc:sldChg chg="del">
        <pc:chgData name="Wishvajith B.L.D.V. it18032666" userId="S::it18032666@my.sliit.lk::8bedbe07-e535-41e7-9f9d-682c98a65af4" providerId="AD" clId="Web-{B4BCB29F-20D9-0000-8193-45E897FDD787}" dt="2021-03-10T00:56:24.588" v="26"/>
        <pc:sldMkLst>
          <pc:docMk/>
          <pc:sldMk cId="280530176" sldId="357"/>
        </pc:sldMkLst>
      </pc:sldChg>
      <pc:sldChg chg="del">
        <pc:chgData name="Wishvajith B.L.D.V. it18032666" userId="S::it18032666@my.sliit.lk::8bedbe07-e535-41e7-9f9d-682c98a65af4" providerId="AD" clId="Web-{B4BCB29F-20D9-0000-8193-45E897FDD787}" dt="2021-03-10T00:56:41.354" v="27"/>
        <pc:sldMkLst>
          <pc:docMk/>
          <pc:sldMk cId="2124419282" sldId="358"/>
        </pc:sldMkLst>
      </pc:sldChg>
    </pc:docChg>
  </pc:docChgLst>
  <pc:docChgLst>
    <pc:chgData name="Wishvajith B.L.D.V. it18032666" userId="S::it18032666@my.sliit.lk::8bedbe07-e535-41e7-9f9d-682c98a65af4" providerId="AD" clId="Web-{8AE1D2BA-76D8-03E9-5412-95734E89FA59}"/>
    <pc:docChg chg="modSld">
      <pc:chgData name="Wishvajith B.L.D.V. it18032666" userId="S::it18032666@my.sliit.lk::8bedbe07-e535-41e7-9f9d-682c98a65af4" providerId="AD" clId="Web-{8AE1D2BA-76D8-03E9-5412-95734E89FA59}" dt="2021-03-09T07:56:50.923" v="12" actId="20577"/>
      <pc:docMkLst>
        <pc:docMk/>
      </pc:docMkLst>
      <pc:sldChg chg="modSp">
        <pc:chgData name="Wishvajith B.L.D.V. it18032666" userId="S::it18032666@my.sliit.lk::8bedbe07-e535-41e7-9f9d-682c98a65af4" providerId="AD" clId="Web-{8AE1D2BA-76D8-03E9-5412-95734E89FA59}" dt="2021-03-09T07:54:28.530" v="2" actId="20577"/>
        <pc:sldMkLst>
          <pc:docMk/>
          <pc:sldMk cId="361011546" sldId="306"/>
        </pc:sldMkLst>
        <pc:spChg chg="mod">
          <ac:chgData name="Wishvajith B.L.D.V. it18032666" userId="S::it18032666@my.sliit.lk::8bedbe07-e535-41e7-9f9d-682c98a65af4" providerId="AD" clId="Web-{8AE1D2BA-76D8-03E9-5412-95734E89FA59}" dt="2021-03-09T07:54:28.530" v="2" actId="20577"/>
          <ac:spMkLst>
            <pc:docMk/>
            <pc:sldMk cId="361011546" sldId="306"/>
            <ac:spMk id="3012" creationId="{00000000-0000-0000-0000-000000000000}"/>
          </ac:spMkLst>
        </pc:spChg>
      </pc:sldChg>
      <pc:sldChg chg="modSp">
        <pc:chgData name="Wishvajith B.L.D.V. it18032666" userId="S::it18032666@my.sliit.lk::8bedbe07-e535-41e7-9f9d-682c98a65af4" providerId="AD" clId="Web-{8AE1D2BA-76D8-03E9-5412-95734E89FA59}" dt="2021-03-09T07:56:47.048" v="7" actId="20577"/>
        <pc:sldMkLst>
          <pc:docMk/>
          <pc:sldMk cId="4266992674" sldId="336"/>
        </pc:sldMkLst>
        <pc:spChg chg="mod">
          <ac:chgData name="Wishvajith B.L.D.V. it18032666" userId="S::it18032666@my.sliit.lk::8bedbe07-e535-41e7-9f9d-682c98a65af4" providerId="AD" clId="Web-{8AE1D2BA-76D8-03E9-5412-95734E89FA59}" dt="2021-03-09T07:56:47.048" v="7" actId="20577"/>
          <ac:spMkLst>
            <pc:docMk/>
            <pc:sldMk cId="4266992674" sldId="336"/>
            <ac:spMk id="3" creationId="{6AAAECFB-03F9-4B5B-B2C3-4A8708B1E428}"/>
          </ac:spMkLst>
        </pc:spChg>
        <pc:spChg chg="mod">
          <ac:chgData name="Wishvajith B.L.D.V. it18032666" userId="S::it18032666@my.sliit.lk::8bedbe07-e535-41e7-9f9d-682c98a65af4" providerId="AD" clId="Web-{8AE1D2BA-76D8-03E9-5412-95734E89FA59}" dt="2021-03-09T07:56:45.360" v="5" actId="1076"/>
          <ac:spMkLst>
            <pc:docMk/>
            <pc:sldMk cId="4266992674" sldId="336"/>
            <ac:spMk id="9" creationId="{F782326C-20D3-47AB-84FD-AF2F6F5D65E5}"/>
          </ac:spMkLst>
        </pc:spChg>
        <pc:picChg chg="mod">
          <ac:chgData name="Wishvajith B.L.D.V. it18032666" userId="S::it18032666@my.sliit.lk::8bedbe07-e535-41e7-9f9d-682c98a65af4" providerId="AD" clId="Web-{8AE1D2BA-76D8-03E9-5412-95734E89FA59}" dt="2021-03-09T07:56:43.516" v="4" actId="1076"/>
          <ac:picMkLst>
            <pc:docMk/>
            <pc:sldMk cId="4266992674" sldId="336"/>
            <ac:picMk id="5" creationId="{B8B72B45-7D56-4F02-AC4F-4AE804D1FA90}"/>
          </ac:picMkLst>
        </pc:picChg>
      </pc:sldChg>
      <pc:sldChg chg="modSp">
        <pc:chgData name="Wishvajith B.L.D.V. it18032666" userId="S::it18032666@my.sliit.lk::8bedbe07-e535-41e7-9f9d-682c98a65af4" providerId="AD" clId="Web-{8AE1D2BA-76D8-03E9-5412-95734E89FA59}" dt="2021-03-09T07:56:50.923" v="12" actId="20577"/>
        <pc:sldMkLst>
          <pc:docMk/>
          <pc:sldMk cId="872509018" sldId="349"/>
        </pc:sldMkLst>
        <pc:spChg chg="mod">
          <ac:chgData name="Wishvajith B.L.D.V. it18032666" userId="S::it18032666@my.sliit.lk::8bedbe07-e535-41e7-9f9d-682c98a65af4" providerId="AD" clId="Web-{8AE1D2BA-76D8-03E9-5412-95734E89FA59}" dt="2021-03-09T07:56:50.923" v="12" actId="20577"/>
          <ac:spMkLst>
            <pc:docMk/>
            <pc:sldMk cId="872509018" sldId="349"/>
            <ac:spMk id="3" creationId="{6AAAECFB-03F9-4B5B-B2C3-4A8708B1E428}"/>
          </ac:spMkLst>
        </pc:spChg>
      </pc:sldChg>
    </pc:docChg>
  </pc:docChgLst>
  <pc:docChgLst>
    <pc:chgData name="Ramanayaka A.M. it18021912" userId="S::it18021912@my.sliit.lk::46e38890-6e55-41d9-bf83-330f4af0ddae" providerId="AD" clId="Web-{9482B29F-80AC-0000-811F-7B7D4663EDE0}"/>
    <pc:docChg chg="addSld modSld">
      <pc:chgData name="Ramanayaka A.M. it18021912" userId="S::it18021912@my.sliit.lk::46e38890-6e55-41d9-bf83-330f4af0ddae" providerId="AD" clId="Web-{9482B29F-80AC-0000-811F-7B7D4663EDE0}" dt="2021-03-09T08:34:44.356" v="101" actId="20577"/>
      <pc:docMkLst>
        <pc:docMk/>
      </pc:docMkLst>
      <pc:sldChg chg="modSp">
        <pc:chgData name="Ramanayaka A.M. it18021912" userId="S::it18021912@my.sliit.lk::46e38890-6e55-41d9-bf83-330f4af0ddae" providerId="AD" clId="Web-{9482B29F-80AC-0000-811F-7B7D4663EDE0}" dt="2021-03-09T07:59:45.613" v="15" actId="1076"/>
        <pc:sldMkLst>
          <pc:docMk/>
          <pc:sldMk cId="3639662553" sldId="351"/>
        </pc:sldMkLst>
        <pc:spChg chg="mod">
          <ac:chgData name="Ramanayaka A.M. it18021912" userId="S::it18021912@my.sliit.lk::46e38890-6e55-41d9-bf83-330f4af0ddae" providerId="AD" clId="Web-{9482B29F-80AC-0000-811F-7B7D4663EDE0}" dt="2021-03-09T07:59:45.613" v="15" actId="1076"/>
          <ac:spMkLst>
            <pc:docMk/>
            <pc:sldMk cId="3639662553" sldId="351"/>
            <ac:spMk id="2" creationId="{F76593A6-E72B-474B-BAF6-CFAB257291FF}"/>
          </ac:spMkLst>
        </pc:spChg>
      </pc:sldChg>
      <pc:sldChg chg="modSp new">
        <pc:chgData name="Ramanayaka A.M. it18021912" userId="S::it18021912@my.sliit.lk::46e38890-6e55-41d9-bf83-330f4af0ddae" providerId="AD" clId="Web-{9482B29F-80AC-0000-811F-7B7D4663EDE0}" dt="2021-03-09T08:34:44.356" v="101" actId="20577"/>
        <pc:sldMkLst>
          <pc:docMk/>
          <pc:sldMk cId="1283738048" sldId="352"/>
        </pc:sldMkLst>
        <pc:spChg chg="mod">
          <ac:chgData name="Ramanayaka A.M. it18021912" userId="S::it18021912@my.sliit.lk::46e38890-6e55-41d9-bf83-330f4af0ddae" providerId="AD" clId="Web-{9482B29F-80AC-0000-811F-7B7D4663EDE0}" dt="2021-03-09T08:01:25.100" v="27" actId="1076"/>
          <ac:spMkLst>
            <pc:docMk/>
            <pc:sldMk cId="1283738048" sldId="352"/>
            <ac:spMk id="2" creationId="{C317AE79-0808-4CF6-BC2C-01BE75F962E2}"/>
          </ac:spMkLst>
        </pc:spChg>
        <pc:spChg chg="mod">
          <ac:chgData name="Ramanayaka A.M. it18021912" userId="S::it18021912@my.sliit.lk::46e38890-6e55-41d9-bf83-330f4af0ddae" providerId="AD" clId="Web-{9482B29F-80AC-0000-811F-7B7D4663EDE0}" dt="2021-03-09T08:34:44.356" v="101" actId="20577"/>
          <ac:spMkLst>
            <pc:docMk/>
            <pc:sldMk cId="1283738048" sldId="352"/>
            <ac:spMk id="3" creationId="{9C1D22AB-56A3-4290-B49B-44D4A1039C0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21B_8597D2CE.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Completion</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25A-4904-B129-93436FA59EA5}"/>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25A-4904-B129-93436FA59EA5}"/>
              </c:ext>
            </c:extLst>
          </c:dPt>
          <c:dPt>
            <c:idx val="2"/>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25A-4904-B129-93436FA59EA5}"/>
              </c:ext>
            </c:extLst>
          </c:dPt>
          <c:dPt>
            <c:idx val="3"/>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25A-4904-B129-93436FA59EA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Proposal</c:v>
                </c:pt>
                <c:pt idx="1">
                  <c:v>PP1</c:v>
                </c:pt>
                <c:pt idx="2">
                  <c:v>PP2</c:v>
                </c:pt>
                <c:pt idx="3">
                  <c:v>Final</c:v>
                </c:pt>
              </c:strCache>
            </c:strRef>
          </c:cat>
          <c:val>
            <c:numRef>
              <c:f>Sheet1!$B$2:$B$5</c:f>
              <c:numCache>
                <c:formatCode>0%</c:formatCode>
                <c:ptCount val="4"/>
                <c:pt idx="0">
                  <c:v>0.2</c:v>
                </c:pt>
                <c:pt idx="1">
                  <c:v>0.3</c:v>
                </c:pt>
                <c:pt idx="2">
                  <c:v>0.4</c:v>
                </c:pt>
                <c:pt idx="3">
                  <c:v>0.1</c:v>
                </c:pt>
              </c:numCache>
            </c:numRef>
          </c:val>
          <c:extLst>
            <c:ext xmlns:c16="http://schemas.microsoft.com/office/drawing/2014/chart" uri="{C3380CC4-5D6E-409C-BE32-E72D297353CC}">
              <c16:uniqueId val="{00000008-025A-4904-B129-93436FA59EA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5683566008960503"/>
          <c:y val="0.25807594569084441"/>
          <c:w val="0.30387125304062856"/>
          <c:h val="0.562226094532781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3-09T03:07:04.634"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241914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ciencedirect.com/book/9780128014608/predictive-analytics-and-data-minin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sciencedirect.com/topics/computer-science/modeling-algorithm"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ciencedirect.com/book/9780128014608/predictive-analytics-and-data-minin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sciencedirect.com/topics/computer-science/modeling-algorith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ciencedirect.com/book/9780128014608/predictive-analytics-and-data-minin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sciencedirect.com/topics/computer-science/modeling-algorithm"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iencedirect.com/book/9780128014608/predictive-analytics-and-data-minin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sciencedirect.com/topics/computer-science/modeling-algorith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53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54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a:t>Vijay </a:t>
            </a:r>
            <a:r>
              <a:rPr lang="en-US" i="1" err="1"/>
              <a:t>Kotu</a:t>
            </a:r>
            <a:r>
              <a:rPr lang="en-US" i="1"/>
              <a:t>, </a:t>
            </a:r>
            <a:r>
              <a:rPr lang="en-US" i="1" err="1"/>
              <a:t>Bala</a:t>
            </a:r>
            <a:r>
              <a:rPr lang="en-US" i="1"/>
              <a:t> Deshpande PhD, in </a:t>
            </a:r>
            <a:r>
              <a:rPr lang="en-US" i="1">
                <a:hlinkClick r:id="rId3"/>
              </a:rPr>
              <a:t>Predictive Analytics and Data Mining</a:t>
            </a:r>
            <a:r>
              <a:rPr lang="en-US" i="1"/>
              <a:t>, 2015</a:t>
            </a:r>
            <a:br>
              <a:rPr lang="en-US" i="1"/>
            </a:br>
            <a:r>
              <a:rPr lang="en-US" b="1"/>
              <a:t>.3.4 Ensemble Modeling</a:t>
            </a:r>
          </a:p>
          <a:p>
            <a:r>
              <a:rPr lang="en-US"/>
              <a:t>Ensemble modeling is a process where multiple diverse models are created to predict an outcome, either by using many different </a:t>
            </a:r>
            <a:r>
              <a:rPr lang="en-US">
                <a:hlinkClick r:id="rId4" tooltip="Learn more about Modeling Algorithm from ScienceDirect's AI-generated Topic Pages"/>
              </a:rPr>
              <a:t>modeling algorithms</a:t>
            </a:r>
            <a:r>
              <a:rPr lang="en-US"/>
              <a:t> or using different training data sets. </a:t>
            </a:r>
          </a:p>
          <a:p>
            <a:endParaRPr lang="x-none"/>
          </a:p>
        </p:txBody>
      </p:sp>
    </p:spTree>
    <p:extLst>
      <p:ext uri="{BB962C8B-B14F-4D97-AF65-F5344CB8AC3E}">
        <p14:creationId xmlns:p14="http://schemas.microsoft.com/office/powerpoint/2010/main" val="289733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a:t>Vijay </a:t>
            </a:r>
            <a:r>
              <a:rPr lang="en-US" i="1" err="1"/>
              <a:t>Kotu</a:t>
            </a:r>
            <a:r>
              <a:rPr lang="en-US" i="1"/>
              <a:t>, </a:t>
            </a:r>
            <a:r>
              <a:rPr lang="en-US" i="1" err="1"/>
              <a:t>Bala</a:t>
            </a:r>
            <a:r>
              <a:rPr lang="en-US" i="1"/>
              <a:t> Deshpande PhD, in </a:t>
            </a:r>
            <a:r>
              <a:rPr lang="en-US" i="1">
                <a:hlinkClick r:id="rId3"/>
              </a:rPr>
              <a:t>Predictive Analytics and Data Mining</a:t>
            </a:r>
            <a:r>
              <a:rPr lang="en-US" i="1"/>
              <a:t>, 2015</a:t>
            </a:r>
            <a:br>
              <a:rPr lang="en-US" i="1"/>
            </a:br>
            <a:r>
              <a:rPr lang="en-US" b="1"/>
              <a:t>.3.4 Ensemble Modeling</a:t>
            </a:r>
          </a:p>
          <a:p>
            <a:r>
              <a:rPr lang="en-US"/>
              <a:t>Ensemble modeling is a process where multiple diverse models are created to predict an outcome, either by using many different </a:t>
            </a:r>
            <a:r>
              <a:rPr lang="en-US">
                <a:hlinkClick r:id="rId4" tooltip="Learn more about Modeling Algorithm from ScienceDirect's AI-generated Topic Pages"/>
              </a:rPr>
              <a:t>modeling algorithms</a:t>
            </a:r>
            <a:r>
              <a:rPr lang="en-US"/>
              <a:t> or using different training data sets. </a:t>
            </a:r>
          </a:p>
          <a:p>
            <a:endParaRPr lang="x-none"/>
          </a:p>
        </p:txBody>
      </p:sp>
    </p:spTree>
    <p:extLst>
      <p:ext uri="{BB962C8B-B14F-4D97-AF65-F5344CB8AC3E}">
        <p14:creationId xmlns:p14="http://schemas.microsoft.com/office/powerpoint/2010/main" val="2010552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a:t>Vijay </a:t>
            </a:r>
            <a:r>
              <a:rPr lang="en-US" i="1" err="1"/>
              <a:t>Kotu</a:t>
            </a:r>
            <a:r>
              <a:rPr lang="en-US" i="1"/>
              <a:t>, </a:t>
            </a:r>
            <a:r>
              <a:rPr lang="en-US" i="1" err="1"/>
              <a:t>Bala</a:t>
            </a:r>
            <a:r>
              <a:rPr lang="en-US" i="1"/>
              <a:t> Deshpande PhD, in </a:t>
            </a:r>
            <a:r>
              <a:rPr lang="en-US" i="1">
                <a:hlinkClick r:id="rId3"/>
              </a:rPr>
              <a:t>Predictive Analytics and Data Mining</a:t>
            </a:r>
            <a:r>
              <a:rPr lang="en-US" i="1"/>
              <a:t>, 2015</a:t>
            </a:r>
            <a:br>
              <a:rPr lang="en-US" i="1"/>
            </a:br>
            <a:r>
              <a:rPr lang="en-US" b="1"/>
              <a:t>.3.4 Ensemble Modeling</a:t>
            </a:r>
          </a:p>
          <a:p>
            <a:r>
              <a:rPr lang="en-US"/>
              <a:t>Ensemble modeling is a process where multiple diverse models are created to predict an outcome, either by using many different </a:t>
            </a:r>
            <a:r>
              <a:rPr lang="en-US">
                <a:hlinkClick r:id="rId4" tooltip="Learn more about Modeling Algorithm from ScienceDirect's AI-generated Topic Pages"/>
              </a:rPr>
              <a:t>modeling algorithms</a:t>
            </a:r>
            <a:r>
              <a:rPr lang="en-US"/>
              <a:t> or using different training data sets. </a:t>
            </a:r>
          </a:p>
          <a:p>
            <a:endParaRPr lang="x-none"/>
          </a:p>
        </p:txBody>
      </p:sp>
    </p:spTree>
    <p:extLst>
      <p:ext uri="{BB962C8B-B14F-4D97-AF65-F5344CB8AC3E}">
        <p14:creationId xmlns:p14="http://schemas.microsoft.com/office/powerpoint/2010/main" val="203487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a:t>Vijay </a:t>
            </a:r>
            <a:r>
              <a:rPr lang="en-US" i="1" err="1"/>
              <a:t>Kotu</a:t>
            </a:r>
            <a:r>
              <a:rPr lang="en-US" i="1"/>
              <a:t>, </a:t>
            </a:r>
            <a:r>
              <a:rPr lang="en-US" i="1" err="1"/>
              <a:t>Bala</a:t>
            </a:r>
            <a:r>
              <a:rPr lang="en-US" i="1"/>
              <a:t> Deshpande PhD, in </a:t>
            </a:r>
            <a:r>
              <a:rPr lang="en-US" i="1">
                <a:hlinkClick r:id="rId3"/>
              </a:rPr>
              <a:t>Predictive Analytics and Data Mining</a:t>
            </a:r>
            <a:r>
              <a:rPr lang="en-US" i="1"/>
              <a:t>, 2015</a:t>
            </a:r>
            <a:br>
              <a:rPr lang="en-US" i="1"/>
            </a:br>
            <a:r>
              <a:rPr lang="en-US" b="1"/>
              <a:t>.3.4 Ensemble Modeling</a:t>
            </a:r>
          </a:p>
          <a:p>
            <a:r>
              <a:rPr lang="en-US"/>
              <a:t>Ensemble modeling is a process where multiple diverse models are created to predict an outcome, either by using many different </a:t>
            </a:r>
            <a:r>
              <a:rPr lang="en-US">
                <a:hlinkClick r:id="rId4" tooltip="Learn more about Modeling Algorithm from ScienceDirect's AI-generated Topic Pages"/>
              </a:rPr>
              <a:t>modeling algorithms</a:t>
            </a:r>
            <a:r>
              <a:rPr lang="en-US"/>
              <a:t> or using different training data sets. </a:t>
            </a:r>
          </a:p>
          <a:p>
            <a:endParaRPr lang="x-none"/>
          </a:p>
        </p:txBody>
      </p:sp>
    </p:spTree>
    <p:extLst>
      <p:ext uri="{BB962C8B-B14F-4D97-AF65-F5344CB8AC3E}">
        <p14:creationId xmlns:p14="http://schemas.microsoft.com/office/powerpoint/2010/main" val="169226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1035790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1645763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2762746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728337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179424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375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2067111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657915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239626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188946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3255224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157917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1814330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1410905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4182318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359085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848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286909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1559128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http://cs229.stanford.edu/proj2012/ChongLiu-MaliciousURLDetection.pdf [2]</a:t>
            </a:r>
          </a:p>
          <a:p>
            <a:r>
              <a:rPr lang="en-MY"/>
              <a:t>https://arxiv.org/pdf/1009.2275v1.pdf [3]</a:t>
            </a:r>
          </a:p>
          <a:p>
            <a:r>
              <a:rPr lang="en-MY"/>
              <a:t>https://escholarship.org/uc/item/4q3611mk#figure.caption.56 [4]</a:t>
            </a:r>
          </a:p>
        </p:txBody>
      </p:sp>
    </p:spTree>
    <p:extLst>
      <p:ext uri="{BB962C8B-B14F-4D97-AF65-F5344CB8AC3E}">
        <p14:creationId xmlns:p14="http://schemas.microsoft.com/office/powerpoint/2010/main" val="3159605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7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8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79157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60341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63684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19999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8132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x-none"/>
          </a:p>
        </p:txBody>
      </p:sp>
    </p:spTree>
    <p:extLst>
      <p:ext uri="{BB962C8B-B14F-4D97-AF65-F5344CB8AC3E}">
        <p14:creationId xmlns:p14="http://schemas.microsoft.com/office/powerpoint/2010/main" val="758410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83205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656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https://www.rte.ie/news/newslens/2020/0804/1157249-cybercrime/ [5]</a:t>
            </a:r>
          </a:p>
          <a:p>
            <a:r>
              <a:rPr lang="en-MY"/>
              <a:t>https://www.microsoft.com/security/blog/2020/04/08/microsoft-shares-new-threat-intelligence-security-guidance-during-global-crisis/ [6]</a:t>
            </a:r>
          </a:p>
          <a:p>
            <a:r>
              <a:rPr lang="en-MY"/>
              <a:t>https://www.itpro.co.uk/security/32560/spike-in-brexit-themed-phishing-attacks-expected-once-withdrawal-agreement-is [7]</a:t>
            </a:r>
          </a:p>
        </p:txBody>
      </p:sp>
    </p:spTree>
    <p:extLst>
      <p:ext uri="{BB962C8B-B14F-4D97-AF65-F5344CB8AC3E}">
        <p14:creationId xmlns:p14="http://schemas.microsoft.com/office/powerpoint/2010/main" val="2564468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269465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881d70bc0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881d70bc0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6471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There are multiple cloudbased companies booming and providing well-trained ML models, which address our 2nd concern, however our 1st concern is left unaddressed. </a:t>
            </a:r>
          </a:p>
        </p:txBody>
      </p:sp>
    </p:spTree>
    <p:extLst>
      <p:ext uri="{BB962C8B-B14F-4D97-AF65-F5344CB8AC3E}">
        <p14:creationId xmlns:p14="http://schemas.microsoft.com/office/powerpoint/2010/main" val="3983912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Distributed Machine Learning, allows clients to store their data locally but train the model collaboratively. This provides higher accuracy and better perfomance but the security is weaker. </a:t>
            </a:r>
          </a:p>
          <a:p>
            <a:pPr>
              <a:buNone/>
            </a:pPr>
            <a:r>
              <a:rPr lang="en-US"/>
              <a:t>We can incorporated machine learning with privacy protection technologies like secure Multiparty computation MPC, Homomorphic Encryption, and differential privacy, this is a good approach but again this provides good security posture as this focuses on security on the other hand the accuracy and perfomance of the model remains to be improved.</a:t>
            </a:r>
          </a:p>
          <a:p>
            <a:pPr>
              <a:buNone/>
            </a:pPr>
            <a:endParaRPr lang="en-US"/>
          </a:p>
          <a:p>
            <a:pPr>
              <a:buNone/>
            </a:pPr>
            <a:r>
              <a:rPr lang="en-US"/>
              <a:t>This creates the gap and leaves our concerns unaddressed.</a:t>
            </a:r>
          </a:p>
        </p:txBody>
      </p:sp>
    </p:spTree>
    <p:extLst>
      <p:ext uri="{BB962C8B-B14F-4D97-AF65-F5344CB8AC3E}">
        <p14:creationId xmlns:p14="http://schemas.microsoft.com/office/powerpoint/2010/main" val="2570289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Distributed Machine Learning, allows clients to store their data locally but train the model collaboratively. This provides higher accuracy and better perfomance but the security is weaker.</a:t>
            </a:r>
          </a:p>
          <a:p>
            <a:pPr>
              <a:buNone/>
            </a:pPr>
            <a:endParaRPr lang="en-US"/>
          </a:p>
          <a:p>
            <a:pPr>
              <a:buNone/>
            </a:pPr>
            <a:r>
              <a:rPr lang="en-US"/>
              <a:t>In recent years data and computing resources are distribuuted in the devices of end users, regions, organisation. Due to t</a:t>
            </a:r>
          </a:p>
        </p:txBody>
      </p:sp>
    </p:spTree>
    <p:extLst>
      <p:ext uri="{BB962C8B-B14F-4D97-AF65-F5344CB8AC3E}">
        <p14:creationId xmlns:p14="http://schemas.microsoft.com/office/powerpoint/2010/main" val="2424083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FL address these concerns by providing a highly trained ML model without exposing training data.</a:t>
            </a:r>
          </a:p>
          <a:p>
            <a:pPr>
              <a:buNone/>
            </a:pPr>
            <a:endParaRPr lang="en-US"/>
          </a:p>
          <a:p>
            <a:pPr>
              <a:buNone/>
            </a:pPr>
            <a:r>
              <a:rPr lang="en-US"/>
              <a:t>It also solves the issue of having inadequate data, how is that solved? Because FL is providing a trust factor among hetero domains</a:t>
            </a:r>
          </a:p>
          <a:p>
            <a:pPr>
              <a:buNone/>
            </a:pPr>
            <a:endParaRPr lang="en-US"/>
          </a:p>
          <a:p>
            <a:pPr>
              <a:buNone/>
            </a:pPr>
            <a:r>
              <a:rPr lang="en-US"/>
              <a:t>By default FL is an eeficient approach which obeys the laws and regulations by ensuring data security and data privacy</a:t>
            </a:r>
          </a:p>
          <a:p>
            <a:pPr>
              <a:buNone/>
            </a:pPr>
            <a:endParaRPr lang="en-US"/>
          </a:p>
          <a:p>
            <a:pPr>
              <a:buNone/>
            </a:pPr>
            <a:r>
              <a:rPr lang="en-US"/>
              <a:t>GDPR, PDP, CCPA </a:t>
            </a:r>
          </a:p>
          <a:p>
            <a:pPr>
              <a:buNone/>
            </a:pPr>
            <a:endParaRPr lang="en-US"/>
          </a:p>
          <a:p>
            <a:pPr>
              <a:buNone/>
            </a:pPr>
            <a:endParaRPr lang="en-US"/>
          </a:p>
        </p:txBody>
      </p:sp>
    </p:spTree>
    <p:extLst>
      <p:ext uri="{BB962C8B-B14F-4D97-AF65-F5344CB8AC3E}">
        <p14:creationId xmlns:p14="http://schemas.microsoft.com/office/powerpoint/2010/main" val="828205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FL is considered as an iterative process, the central model is improved in each iteration</a:t>
            </a:r>
          </a:p>
        </p:txBody>
      </p:sp>
    </p:spTree>
    <p:extLst>
      <p:ext uri="{BB962C8B-B14F-4D97-AF65-F5344CB8AC3E}">
        <p14:creationId xmlns:p14="http://schemas.microsoft.com/office/powerpoint/2010/main" val="233388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861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1. Model selection: In this step, the central pre-trained ML model (i.e., global model) and its initial parameters are initiated and then the global ML model is shared with all the clients in the FL environment.</a:t>
            </a:r>
          </a:p>
          <a:p>
            <a:pPr>
              <a:buNone/>
            </a:pPr>
            <a:endParaRPr lang="en-US"/>
          </a:p>
          <a:p>
            <a:pPr>
              <a:buNone/>
            </a:pPr>
            <a:r>
              <a:rPr lang="en-US"/>
              <a:t> 2. Local model training: After sharing the initial ML model and parameters with all clients, the initial ML model at the client level (called local ML models) is trained with individuals training data. </a:t>
            </a:r>
          </a:p>
          <a:p>
            <a:pPr>
              <a:buNone/>
            </a:pPr>
            <a:endParaRPr lang="en-US"/>
          </a:p>
          <a:p>
            <a:pPr>
              <a:buNone/>
            </a:pPr>
            <a:r>
              <a:rPr lang="en-US"/>
              <a:t>3. Aggregation of local models: Local models are trained at the client level and updates are sent to the central server in order to aggregate and train the global ML model. The global model is updated and the improved model is shared among the individual clients for the next iteration. </a:t>
            </a:r>
          </a:p>
          <a:p>
            <a:pPr>
              <a:buNone/>
            </a:pPr>
            <a:endParaRPr lang="en-US"/>
          </a:p>
          <a:p>
            <a:pPr>
              <a:buNone/>
            </a:pPr>
            <a:r>
              <a:rPr lang="en-US"/>
              <a:t>Like mentioned before FL is a continuous iterative learning process, so it keep on repating step 2 and 3  so that the global ML model is updated across all the clients</a:t>
            </a:r>
          </a:p>
        </p:txBody>
      </p:sp>
    </p:spTree>
    <p:extLst>
      <p:ext uri="{BB962C8B-B14F-4D97-AF65-F5344CB8AC3E}">
        <p14:creationId xmlns:p14="http://schemas.microsoft.com/office/powerpoint/2010/main" val="28154199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FL is a distributed machine learning approach where multiple users collaboratively train a model, while keeping the raw data decentralized without being moved to a single server or data center</a:t>
            </a:r>
          </a:p>
          <a:p>
            <a:pPr>
              <a:buNone/>
            </a:pPr>
            <a:r>
              <a:rPr lang="en-US"/>
              <a:t>. FL only allows the intermediate data to be transferred among the distributed computing resources while avoiding the transfer of training data</a:t>
            </a:r>
          </a:p>
          <a:p>
            <a:pPr>
              <a:buNone/>
            </a:pPr>
            <a:endParaRPr lang="en-US"/>
          </a:p>
          <a:p>
            <a:pPr>
              <a:buNone/>
            </a:pPr>
            <a:r>
              <a:rPr lang="en-US"/>
              <a:t>FL brings the code to the data, instead of bringing the data to the code, and it addresses the fundamental problems of privacy, ownership, and locality of data </a:t>
            </a:r>
          </a:p>
          <a:p>
            <a:pPr>
              <a:buNone/>
            </a:pPr>
            <a:endParaRPr lang="en-US"/>
          </a:p>
          <a:p>
            <a:pPr>
              <a:buNone/>
            </a:pPr>
            <a:r>
              <a:rPr lang="en-US"/>
              <a:t> This way FL can enable multiple users to train a model while satisfying the legal data restrictions</a:t>
            </a:r>
          </a:p>
          <a:p>
            <a:pPr>
              <a:buNone/>
            </a:pPr>
            <a:endParaRPr lang="en-US"/>
          </a:p>
          <a:p>
            <a:pPr>
              <a:buNone/>
            </a:pPr>
            <a:r>
              <a:rPr lang="en-US"/>
              <a:t>FL differs from the centralized approach in three aspects. First, FL does not allow direct raw data communication, while the centralized approach has no restriction. Second, FL exploits the distributed computing resources in multiple regions or organizations, while the centralized approach generally only utilizes a single server or a cluster in a single region, which belongs to a single organization. Third, FL generally takes advantage of encryption or other defense techniques to ensure the data privacy or security, while the centralized approach pays little attention to this security issue </a:t>
            </a:r>
          </a:p>
        </p:txBody>
      </p:sp>
    </p:spTree>
    <p:extLst>
      <p:ext uri="{BB962C8B-B14F-4D97-AF65-F5344CB8AC3E}">
        <p14:creationId xmlns:p14="http://schemas.microsoft.com/office/powerpoint/2010/main" val="401463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life cycle of an FL model is a description of the state transitions of an FL model from creation to completion  Researcher Lo  propose that the life cycle of an FL model consists of 9 phases, i.e., initiated, broadcast, trained, transmitted, aggregated, evaluated, deployed, and monitored. Researcher Kairouz propose that the life cycle of an FL model includes 6 phases, i.e., problem identification, client instrumentation, simulation prototyping, federated model training, model evaluation, deployment.</a:t>
            </a:r>
          </a:p>
          <a:p>
            <a:pPr>
              <a:buNone/>
            </a:pPr>
            <a:endParaRPr lang="en-US"/>
          </a:p>
          <a:p>
            <a:pPr>
              <a:buNone/>
            </a:pPr>
            <a:r>
              <a:rPr lang="en-US"/>
              <a:t>Federated machine learning: Concept and applications, Joint edge association and resource allocation for cost-efficient hierarchical federated edge learning, A survey of data-intensive scientific workflow management and Advances and open problems in federated learning talks about few variation and application of FL in which these 4 phases were extracted.</a:t>
            </a:r>
          </a:p>
          <a:p>
            <a:pPr>
              <a:buNone/>
            </a:pPr>
            <a:endParaRPr lang="en-US"/>
          </a:p>
          <a:p>
            <a:pPr>
              <a:buNone/>
            </a:pPr>
            <a:r>
              <a:rPr lang="en-US"/>
              <a:t>Phase 1 : creation of an FL model, which is used to address a specific machine learning problem, e.g., classification. First, a machine learning model is created to address the problem with certain requirements, e.g., the requirement of accuracy. Then, the machine learning model is adapted to FL scenarios.</a:t>
            </a:r>
          </a:p>
          <a:p>
            <a:pPr>
              <a:buNone/>
            </a:pPr>
            <a:endParaRPr lang="en-US"/>
          </a:p>
          <a:p>
            <a:pPr>
              <a:buNone/>
            </a:pPr>
            <a:r>
              <a:rPr lang="en-US"/>
              <a:t>Phase 2: this is  training phase of the FL model. During this phase, a training strategy, which includes parallelism and aggregation algorithms  in order to improve the accuracy and the generalization capacity of the FL model.</a:t>
            </a:r>
          </a:p>
          <a:p>
            <a:pPr>
              <a:buNone/>
            </a:pPr>
            <a:endParaRPr lang="en-US"/>
          </a:p>
          <a:p>
            <a:pPr>
              <a:buNone/>
            </a:pPr>
            <a:r>
              <a:rPr lang="en-US"/>
              <a:t>Phase 3: is to apply the trained FL models, to analyze the performance of the trained FL models. As a result, the FL models with the best performance are selected. If the FL models do not meet the requirements, the FL model should be modified, or the training phase should be carried out again.</a:t>
            </a:r>
          </a:p>
          <a:p>
            <a:pPr>
              <a:buNone/>
            </a:pPr>
            <a:endParaRPr lang="en-US"/>
          </a:p>
          <a:p>
            <a:pPr>
              <a:buNone/>
            </a:pPr>
            <a:r>
              <a:rPr lang="en-US"/>
              <a:t>Phase 4: deploy the FL model in a real-life scenario to process the data.</a:t>
            </a:r>
          </a:p>
        </p:txBody>
      </p:sp>
    </p:spTree>
    <p:extLst>
      <p:ext uri="{BB962C8B-B14F-4D97-AF65-F5344CB8AC3E}">
        <p14:creationId xmlns:p14="http://schemas.microsoft.com/office/powerpoint/2010/main" val="4229194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horizontal FL addresses the decentralized data of the same features, while the identifications are different. It also exploits data parallelism which trains multiple instance of same model on different subset of training data</a:t>
            </a:r>
          </a:p>
          <a:p>
            <a:pPr>
              <a:buNone/>
            </a:pPr>
            <a:endParaRPr lang="en-US"/>
          </a:p>
          <a:p>
            <a:pPr>
              <a:buNone/>
            </a:pPr>
            <a:r>
              <a:rPr lang="en-US"/>
              <a:t>The vertical FL handles the decentralized data of the same identifications with different features. Utilizes model parallelism to distribute paths of single model to multiple devices to handle data of different features</a:t>
            </a:r>
          </a:p>
          <a:p>
            <a:pPr>
              <a:buNone/>
            </a:pPr>
            <a:endParaRPr lang="en-US"/>
          </a:p>
          <a:p>
            <a:pPr>
              <a:buNone/>
            </a:pPr>
            <a:r>
              <a:rPr lang="en-US"/>
              <a:t>The hybrid FL deals with the data of different identifications and different features</a:t>
            </a:r>
          </a:p>
          <a:p>
            <a:pPr>
              <a:buNone/>
            </a:pPr>
            <a:endParaRPr lang="en-US"/>
          </a:p>
          <a:p>
            <a:pPr>
              <a:buNone/>
            </a:pPr>
            <a:r>
              <a:rPr lang="en-US"/>
              <a:t>FL is formally defined as a machine learning approach where multiple clients collaborate in solving a machine learning problem while the raw data is stored locally and is neither exchanged nor transferred</a:t>
            </a:r>
          </a:p>
        </p:txBody>
      </p:sp>
    </p:spTree>
    <p:extLst>
      <p:ext uri="{BB962C8B-B14F-4D97-AF65-F5344CB8AC3E}">
        <p14:creationId xmlns:p14="http://schemas.microsoft.com/office/powerpoint/2010/main" val="2809025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These techniques can be combined in FL systems, e.g., the combination of DP and TEE in the combination of encryption and DP and the combination of DP and anti-GAN </a:t>
            </a:r>
          </a:p>
          <a:p>
            <a:pPr>
              <a:buNone/>
            </a:pPr>
            <a:endParaRPr lang="en-US"/>
          </a:p>
          <a:p>
            <a:pPr>
              <a:buNone/>
            </a:pPr>
            <a:r>
              <a:rPr lang="en-US"/>
              <a:t>A TEE is an environment where the execution is secured and no information can be leaked to unauthorized users.</a:t>
            </a:r>
          </a:p>
          <a:p>
            <a:pPr>
              <a:buNone/>
            </a:pPr>
            <a:r>
              <a:rPr lang="en-US"/>
              <a:t>TEE has been exploited in FL systems in order to protect the privacy of data in two ways.</a:t>
            </a:r>
          </a:p>
          <a:p>
            <a:pPr>
              <a:buNone/>
            </a:pPr>
            <a:r>
              <a:rPr lang="en-US"/>
              <a:t>1. put the entire training process in the TEE of each distributed computing resource to protect the data privacy during the distributed training</a:t>
            </a:r>
          </a:p>
          <a:p>
            <a:pPr>
              <a:buNone/>
            </a:pPr>
            <a:endParaRPr lang="en-US"/>
          </a:p>
          <a:p>
            <a:pPr>
              <a:buNone/>
            </a:pPr>
            <a:r>
              <a:rPr lang="en-US"/>
              <a:t>2. TEE to check a small part of the distributed training while exploiting insecure computing resources</a:t>
            </a:r>
          </a:p>
          <a:p>
            <a:pPr>
              <a:buNone/>
            </a:pPr>
            <a:endParaRPr lang="en-US"/>
          </a:p>
          <a:p>
            <a:pPr>
              <a:buNone/>
            </a:pPr>
            <a:r>
              <a:rPr lang="en-US"/>
              <a:t>Differential Privacy (DP) protects the data privacy by adding artificial noise to a small part of raw data while ensuring that the modification does not substantially affect the performance of the machine learning models</a:t>
            </a:r>
          </a:p>
          <a:p>
            <a:pPr>
              <a:buNone/>
            </a:pPr>
            <a:endParaRPr lang="en-US"/>
          </a:p>
          <a:p>
            <a:pPr>
              <a:buNone/>
            </a:pPr>
            <a:r>
              <a:rPr lang="en-US"/>
              <a:t>A well-trained machine learning model can leak information about the training data based on the intermediate data </a:t>
            </a:r>
          </a:p>
          <a:p>
            <a:pPr>
              <a:buNone/>
            </a:pPr>
            <a:endParaRPr lang="en-US"/>
          </a:p>
          <a:p>
            <a:pPr>
              <a:buNone/>
            </a:pPr>
            <a:r>
              <a:rPr lang="en-US"/>
              <a:t>Cryptographic methods such as homomorphic encryption  and secure multi-party computation are widely used in privacy-preserving machine learning algorithms. Basically, the parties have to encrypt their messages before sending, operate on the encrypted messages, and decrypt the encrypted output to get the result. Applying the above methods, the user privacy of federated learning systems can usually be well protected</a:t>
            </a:r>
          </a:p>
        </p:txBody>
      </p:sp>
    </p:spTree>
    <p:extLst>
      <p:ext uri="{BB962C8B-B14F-4D97-AF65-F5344CB8AC3E}">
        <p14:creationId xmlns:p14="http://schemas.microsoft.com/office/powerpoint/2010/main" val="1121938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139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060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3072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1"/>
        <p:cNvGrpSpPr/>
        <p:nvPr/>
      </p:nvGrpSpPr>
      <p:grpSpPr>
        <a:xfrm>
          <a:off x="0" y="0"/>
          <a:ext cx="0" cy="0"/>
          <a:chOff x="0" y="0"/>
          <a:chExt cx="0" cy="0"/>
        </a:xfrm>
      </p:grpSpPr>
      <p:sp>
        <p:nvSpPr>
          <p:cNvPr id="3622" name="Google Shape;3622;g8714a43093_5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3" name="Google Shape;3623;g8714a43093_5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47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458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277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763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92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256038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extLst>
      <p:ext uri="{BB962C8B-B14F-4D97-AF65-F5344CB8AC3E}">
        <p14:creationId xmlns:p14="http://schemas.microsoft.com/office/powerpoint/2010/main" val="3371334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56292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3987398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26346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spTree>
    <p:extLst>
      <p:ext uri="{BB962C8B-B14F-4D97-AF65-F5344CB8AC3E}">
        <p14:creationId xmlns:p14="http://schemas.microsoft.com/office/powerpoint/2010/main" val="3812297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grpSp>
    </p:spTree>
    <p:extLst>
      <p:ext uri="{BB962C8B-B14F-4D97-AF65-F5344CB8AC3E}">
        <p14:creationId xmlns:p14="http://schemas.microsoft.com/office/powerpoint/2010/main" val="340385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48096" y="338325"/>
            <a:ext cx="54480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 id="2147483660" r:id="rId8"/>
    <p:sldLayoutId id="2147483661" r:id="rId9"/>
    <p:sldLayoutId id="2147483667" r:id="rId10"/>
    <p:sldLayoutId id="2147483669" r:id="rId11"/>
    <p:sldLayoutId id="2147483673" r:id="rId12"/>
    <p:sldLayoutId id="2147483674" r:id="rId13"/>
    <p:sldLayoutId id="2147483676" r:id="rId14"/>
    <p:sldLayoutId id="214748369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1074685268"/>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jpe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hyperlink" Target="https://www.nomadproject.io/docs/nomad-vs-kubernetes" TargetMode="External"/><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hyperlink" Target="https://www.itpro.co.uk/security/32560/spike-in-brexit-themed-phishing-attacks-expected-once-withdrawal-agreement-is" TargetMode="External"/><Relationship Id="rId5" Type="http://schemas.openxmlformats.org/officeDocument/2006/relationships/hyperlink" Target="https://www.microsoft.com/security/blog/2020/04/08/microsoft-shares-new-threat-intelligence-security-guidance-during-global-crisis/" TargetMode="External"/><Relationship Id="rId4" Type="http://schemas.openxmlformats.org/officeDocument/2006/relationships/hyperlink" Target="https://www.rte.ie/news/newslens/2020/0804/1157249-cybercrime/"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hyperlink" Target="https://www.kaggle.com/taruntiwarihp/phishing-site-url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6.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comments" Target="../comments/comment1.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hyperlink" Target="https://www.unb.ca/cic/datasets/url-2016.html" TargetMode="External"/><Relationship Id="rId2" Type="http://schemas.openxmlformats.org/officeDocument/2006/relationships/hyperlink" Target="http://data.phishtank.com/data/online-valid.csv" TargetMode="Externa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46.jpe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97297"/>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3273270" y="1859959"/>
            <a:ext cx="5239686" cy="193477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a:solidFill>
                  <a:schemeClr val="dk2"/>
                </a:solidFill>
              </a:rPr>
              <a:t>Event-Driven Malicious URL Extractor</a:t>
            </a:r>
            <a:endParaRPr sz="5000">
              <a:solidFill>
                <a:schemeClr val="dk2"/>
              </a:solidFill>
            </a:endParaRP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MY" sz="2300">
                <a:solidFill>
                  <a:schemeClr val="accent1"/>
                </a:solidFill>
              </a:rPr>
              <a:t>2021-085</a:t>
            </a:r>
            <a:endParaRPr sz="2300">
              <a:solidFill>
                <a:schemeClr val="accent1"/>
              </a:solidFill>
            </a:endParaRPr>
          </a:p>
          <a:p>
            <a:pPr marL="0" lvl="0" indent="0" algn="r" rtl="0">
              <a:spcBef>
                <a:spcPts val="0"/>
              </a:spcBef>
              <a:spcAft>
                <a:spcPts val="0"/>
              </a:spcAft>
              <a:buClr>
                <a:schemeClr val="dk1"/>
              </a:buClr>
              <a:buSzPts val="1100"/>
              <a:buFont typeface="Arial"/>
              <a:buNone/>
            </a:pPr>
            <a:endParaRPr sz="2300">
              <a:solidFill>
                <a:schemeClr val="accent1"/>
              </a:solidFill>
            </a:endParaRPr>
          </a:p>
          <a:p>
            <a:pPr marL="0" lvl="0" indent="0" algn="r" rtl="0">
              <a:spcBef>
                <a:spcPts val="0"/>
              </a:spcBef>
              <a:spcAft>
                <a:spcPts val="0"/>
              </a:spcAft>
              <a:buNone/>
            </a:pPr>
            <a:endParaRPr sz="2300">
              <a:solidFill>
                <a:schemeClr val="accent1"/>
              </a:solidFill>
            </a:endParaRPr>
          </a:p>
        </p:txBody>
      </p:sp>
      <p:grpSp>
        <p:nvGrpSpPr>
          <p:cNvPr id="4" name="Group 3">
            <a:extLst>
              <a:ext uri="{FF2B5EF4-FFF2-40B4-BE49-F238E27FC236}">
                <a16:creationId xmlns:a16="http://schemas.microsoft.com/office/drawing/2014/main" id="{165B5921-C97B-4425-BC2F-C6B12D5B60AD}"/>
              </a:ext>
            </a:extLst>
          </p:cNvPr>
          <p:cNvGrpSpPr/>
          <p:nvPr/>
        </p:nvGrpSpPr>
        <p:grpSpPr>
          <a:xfrm>
            <a:off x="8520" y="4698784"/>
            <a:ext cx="9245710" cy="454395"/>
            <a:chOff x="-8060" y="4668144"/>
            <a:chExt cx="9245710" cy="454395"/>
          </a:xfrm>
        </p:grpSpPr>
        <p:pic>
          <p:nvPicPr>
            <p:cNvPr id="2" name="Picture 2">
              <a:extLst>
                <a:ext uri="{FF2B5EF4-FFF2-40B4-BE49-F238E27FC236}">
                  <a16:creationId xmlns:a16="http://schemas.microsoft.com/office/drawing/2014/main" id="{5E2D3035-0261-4CAC-8E2C-8F7FAD39B94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3" name="TextBox 2">
              <a:extLst>
                <a:ext uri="{FF2B5EF4-FFF2-40B4-BE49-F238E27FC236}">
                  <a16:creationId xmlns:a16="http://schemas.microsoft.com/office/drawing/2014/main" id="{A111451A-F118-4FAF-95BA-1F21D3B177B4}"/>
                </a:ext>
              </a:extLst>
            </p:cNvPr>
            <p:cNvSpPr txBox="1"/>
            <p:nvPr/>
          </p:nvSpPr>
          <p:spPr>
            <a:xfrm>
              <a:off x="93650" y="4788382"/>
              <a:ext cx="9144000" cy="307777"/>
            </a:xfrm>
            <a:prstGeom prst="rect">
              <a:avLst/>
            </a:prstGeom>
            <a:noFill/>
            <a:ln>
              <a:noFill/>
            </a:ln>
          </p:spPr>
          <p:txBody>
            <a:bodyPr wrap="square" lIns="91440" tIns="45720" rIns="91440" bIns="45720" rtlCol="0" anchor="t">
              <a:spAutoFit/>
            </a:bodyPr>
            <a:lstStyle/>
            <a:p>
              <a:r>
                <a:rPr lang="en-MY"/>
                <a:t>                                                                                                                                                                18.10.2021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12" name="Google Shape;3012;p53"/>
          <p:cNvSpPr txBox="1">
            <a:spLocks noGrp="1"/>
          </p:cNvSpPr>
          <p:nvPr>
            <p:ph type="title"/>
          </p:nvPr>
        </p:nvSpPr>
        <p:spPr>
          <a:xfrm>
            <a:off x="819271" y="2902266"/>
            <a:ext cx="7521578" cy="6558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MY"/>
              <a:t>S. W Sajeth Jonathan</a:t>
            </a:r>
            <a:br>
              <a:rPr lang="en-MY"/>
            </a:br>
            <a:r>
              <a:rPr lang="en-MY"/>
              <a:t>IT18071412</a:t>
            </a:r>
            <a:endParaRPr/>
          </a:p>
        </p:txBody>
      </p:sp>
      <p:grpSp>
        <p:nvGrpSpPr>
          <p:cNvPr id="164" name="Google Shape;2326;p44">
            <a:extLst>
              <a:ext uri="{FF2B5EF4-FFF2-40B4-BE49-F238E27FC236}">
                <a16:creationId xmlns:a16="http://schemas.microsoft.com/office/drawing/2014/main" id="{304760EB-3AF4-42CF-8089-FFEEB60BFBDB}"/>
              </a:ext>
            </a:extLst>
          </p:cNvPr>
          <p:cNvGrpSpPr/>
          <p:nvPr/>
        </p:nvGrpSpPr>
        <p:grpSpPr>
          <a:xfrm>
            <a:off x="3634664" y="443607"/>
            <a:ext cx="1890792" cy="1797627"/>
            <a:chOff x="4522050" y="622650"/>
            <a:chExt cx="3898200" cy="3898200"/>
          </a:xfrm>
        </p:grpSpPr>
        <p:sp>
          <p:nvSpPr>
            <p:cNvPr id="165" name="Google Shape;2327;p44">
              <a:extLst>
                <a:ext uri="{FF2B5EF4-FFF2-40B4-BE49-F238E27FC236}">
                  <a16:creationId xmlns:a16="http://schemas.microsoft.com/office/drawing/2014/main" id="{809174B5-E195-49F9-89ED-FA97BC919E01}"/>
                </a:ext>
              </a:extLst>
            </p:cNvPr>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328;p44">
              <a:extLst>
                <a:ext uri="{FF2B5EF4-FFF2-40B4-BE49-F238E27FC236}">
                  <a16:creationId xmlns:a16="http://schemas.microsoft.com/office/drawing/2014/main" id="{BE0BF52A-F036-4C8D-9AF0-D0F07A6A62D6}"/>
                </a:ext>
              </a:extLst>
            </p:cNvPr>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 8">
            <a:extLst>
              <a:ext uri="{FF2B5EF4-FFF2-40B4-BE49-F238E27FC236}">
                <a16:creationId xmlns:a16="http://schemas.microsoft.com/office/drawing/2014/main" id="{48D5B147-E25B-4A45-903B-56CC5F2E4C3E}"/>
              </a:ext>
            </a:extLst>
          </p:cNvPr>
          <p:cNvGrpSpPr/>
          <p:nvPr/>
        </p:nvGrpSpPr>
        <p:grpSpPr>
          <a:xfrm>
            <a:off x="0" y="4644296"/>
            <a:ext cx="9195174" cy="454395"/>
            <a:chOff x="-8060" y="4668144"/>
            <a:chExt cx="9195174" cy="454395"/>
          </a:xfrm>
        </p:grpSpPr>
        <p:pic>
          <p:nvPicPr>
            <p:cNvPr id="10" name="Picture 2">
              <a:extLst>
                <a:ext uri="{FF2B5EF4-FFF2-40B4-BE49-F238E27FC236}">
                  <a16:creationId xmlns:a16="http://schemas.microsoft.com/office/drawing/2014/main" id="{85CDFD75-3603-4E33-8F7B-73537F31FB1D}"/>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11" name="TextBox 10">
              <a:extLst>
                <a:ext uri="{FF2B5EF4-FFF2-40B4-BE49-F238E27FC236}">
                  <a16:creationId xmlns:a16="http://schemas.microsoft.com/office/drawing/2014/main" id="{A25CE481-63CB-4AD6-A753-C9C2CA2FC0EC}"/>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endParaRPr lang="en-US"/>
            </a:p>
          </p:txBody>
        </p:sp>
      </p:grpSp>
      <p:grpSp>
        <p:nvGrpSpPr>
          <p:cNvPr id="3" name="Group 2">
            <a:extLst>
              <a:ext uri="{FF2B5EF4-FFF2-40B4-BE49-F238E27FC236}">
                <a16:creationId xmlns:a16="http://schemas.microsoft.com/office/drawing/2014/main" id="{827195BB-51C5-474B-A1BD-7CB6B0566661}"/>
              </a:ext>
            </a:extLst>
          </p:cNvPr>
          <p:cNvGrpSpPr/>
          <p:nvPr/>
        </p:nvGrpSpPr>
        <p:grpSpPr>
          <a:xfrm>
            <a:off x="3596803" y="144167"/>
            <a:ext cx="1966514" cy="2015514"/>
            <a:chOff x="4219446" y="863338"/>
            <a:chExt cx="1169565" cy="1169565"/>
          </a:xfrm>
        </p:grpSpPr>
        <p:sp>
          <p:nvSpPr>
            <p:cNvPr id="4" name="Oval 3" descr="A picture containing person, wall, indoor&#10;&#10;Description automatically generated">
              <a:extLst>
                <a:ext uri="{FF2B5EF4-FFF2-40B4-BE49-F238E27FC236}">
                  <a16:creationId xmlns:a16="http://schemas.microsoft.com/office/drawing/2014/main" id="{4E85B4EE-75F6-F047-82EC-D7814A4B0E44}"/>
                </a:ext>
              </a:extLst>
            </p:cNvPr>
            <p:cNvSpPr/>
            <p:nvPr/>
          </p:nvSpPr>
          <p:spPr>
            <a:xfrm>
              <a:off x="4219446" y="863338"/>
              <a:ext cx="1169565" cy="1169565"/>
            </a:xfrm>
            <a:prstGeom prst="ellipse">
              <a:avLst/>
            </a:prstGeom>
            <a:blipFill rotWithShape="1">
              <a:blip r:embed="rId4"/>
              <a:srcRect/>
              <a:stretch>
                <a:fillRect t="-17000" b="-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Freeform: Shape 5">
              <a:extLst>
                <a:ext uri="{FF2B5EF4-FFF2-40B4-BE49-F238E27FC236}">
                  <a16:creationId xmlns:a16="http://schemas.microsoft.com/office/drawing/2014/main" id="{258D4E7C-67AB-4244-AB54-93B42B602583}"/>
                </a:ext>
              </a:extLst>
            </p:cNvPr>
            <p:cNvSpPr/>
            <p:nvPr/>
          </p:nvSpPr>
          <p:spPr>
            <a:xfrm>
              <a:off x="4429968" y="1484377"/>
              <a:ext cx="748521" cy="385956"/>
            </a:xfrm>
            <a:custGeom>
              <a:avLst/>
              <a:gdLst>
                <a:gd name="connsiteX0" fmla="*/ 0 w 748521"/>
                <a:gd name="connsiteY0" fmla="*/ 0 h 385956"/>
                <a:gd name="connsiteX1" fmla="*/ 748521 w 748521"/>
                <a:gd name="connsiteY1" fmla="*/ 0 h 385956"/>
                <a:gd name="connsiteX2" fmla="*/ 748521 w 748521"/>
                <a:gd name="connsiteY2" fmla="*/ 385956 h 385956"/>
                <a:gd name="connsiteX3" fmla="*/ 0 w 748521"/>
                <a:gd name="connsiteY3" fmla="*/ 385956 h 385956"/>
                <a:gd name="connsiteX4" fmla="*/ 0 w 748521"/>
                <a:gd name="connsiteY4" fmla="*/ 0 h 38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521" h="385956">
                  <a:moveTo>
                    <a:pt x="0" y="0"/>
                  </a:moveTo>
                  <a:lnTo>
                    <a:pt x="748521" y="0"/>
                  </a:lnTo>
                  <a:lnTo>
                    <a:pt x="748521" y="385956"/>
                  </a:lnTo>
                  <a:lnTo>
                    <a:pt x="0" y="3859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1066800">
                <a:lnSpc>
                  <a:spcPct val="90000"/>
                </a:lnSpc>
                <a:spcBef>
                  <a:spcPct val="0"/>
                </a:spcBef>
                <a:spcAft>
                  <a:spcPct val="35000"/>
                </a:spcAft>
                <a:buNone/>
              </a:pPr>
              <a:endParaRPr lang="en-MY" sz="2400" kern="1200"/>
            </a:p>
          </p:txBody>
        </p:sp>
      </p:grpSp>
    </p:spTree>
    <p:extLst>
      <p:ext uri="{BB962C8B-B14F-4D97-AF65-F5344CB8AC3E}">
        <p14:creationId xmlns:p14="http://schemas.microsoft.com/office/powerpoint/2010/main" val="2413221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1497719" y="338328"/>
            <a:ext cx="5122669" cy="705396"/>
          </a:xfrm>
        </p:spPr>
        <p:txBody>
          <a:bodyPr/>
          <a:lstStyle/>
          <a:p>
            <a:r>
              <a:rPr lang="x-none"/>
              <a:t>3 step in Federated Learning</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904360" y="487840"/>
            <a:ext cx="7705500" cy="3529500"/>
          </a:xfrm>
        </p:spPr>
        <p:txBody>
          <a:bodyPr/>
          <a:lstStyle/>
          <a:p>
            <a:pPr marL="152400" indent="0">
              <a:buNone/>
            </a:pPr>
            <a:endParaRPr lang="en-MY" sz="2400" b="1"/>
          </a:p>
          <a:p>
            <a:pPr marL="152400" indent="0">
              <a:buNone/>
            </a:pPr>
            <a:r>
              <a:rPr lang="en-MY" sz="2400" b="1"/>
              <a:t>1. Model selection</a:t>
            </a:r>
            <a:endParaRPr lang="en-MY"/>
          </a:p>
          <a:p>
            <a:pPr marL="152400" indent="0">
              <a:buNone/>
            </a:pPr>
            <a:r>
              <a:rPr lang="en-MY" sz="2400" b="1"/>
              <a:t>2. Local Model Training</a:t>
            </a:r>
          </a:p>
          <a:p>
            <a:pPr marL="152400" indent="0">
              <a:buNone/>
            </a:pPr>
            <a:r>
              <a:rPr lang="en-MY" sz="2400" b="1"/>
              <a:t>3. Aggregation of local models</a:t>
            </a:r>
          </a:p>
          <a:p>
            <a:endParaRPr lang="en-MY" sz="2400"/>
          </a:p>
          <a:p>
            <a:pPr marL="152400" indent="0">
              <a:buNone/>
            </a:pP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spTree>
    <p:extLst>
      <p:ext uri="{BB962C8B-B14F-4D97-AF65-F5344CB8AC3E}">
        <p14:creationId xmlns:p14="http://schemas.microsoft.com/office/powerpoint/2010/main" val="1582881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pic>
        <p:nvPicPr>
          <p:cNvPr id="3" name="Picture 3" descr="Diagram&#10;&#10;Description automatically generated">
            <a:extLst>
              <a:ext uri="{FF2B5EF4-FFF2-40B4-BE49-F238E27FC236}">
                <a16:creationId xmlns:a16="http://schemas.microsoft.com/office/drawing/2014/main" id="{379E324D-D1E9-4E9D-A123-7899FBD2A78E}"/>
              </a:ext>
            </a:extLst>
          </p:cNvPr>
          <p:cNvPicPr>
            <a:picLocks noChangeAspect="1"/>
          </p:cNvPicPr>
          <p:nvPr/>
        </p:nvPicPr>
        <p:blipFill>
          <a:blip r:embed="rId4"/>
          <a:stretch>
            <a:fillRect/>
          </a:stretch>
        </p:blipFill>
        <p:spPr>
          <a:xfrm>
            <a:off x="1485900" y="382394"/>
            <a:ext cx="5622264" cy="4443411"/>
          </a:xfrm>
          <a:prstGeom prst="rect">
            <a:avLst/>
          </a:prstGeom>
        </p:spPr>
      </p:pic>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1648681" y="-71427"/>
            <a:ext cx="5122669" cy="705396"/>
          </a:xfrm>
        </p:spPr>
        <p:txBody>
          <a:bodyPr/>
          <a:lstStyle/>
          <a:p>
            <a:r>
              <a:rPr lang="x-none"/>
              <a:t>Federated Learning Diagram</a:t>
            </a:r>
          </a:p>
        </p:txBody>
      </p:sp>
    </p:spTree>
    <p:extLst>
      <p:ext uri="{BB962C8B-B14F-4D97-AF65-F5344CB8AC3E}">
        <p14:creationId xmlns:p14="http://schemas.microsoft.com/office/powerpoint/2010/main" val="69984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1497719" y="338328"/>
            <a:ext cx="5122669" cy="705396"/>
          </a:xfrm>
        </p:spPr>
        <p:txBody>
          <a:bodyPr/>
          <a:lstStyle/>
          <a:p>
            <a:r>
              <a:rPr lang="x-none"/>
              <a:t>Federated Learning Life Cycle (FLLC)</a:t>
            </a:r>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pic>
        <p:nvPicPr>
          <p:cNvPr id="3" name="Picture 3">
            <a:extLst>
              <a:ext uri="{FF2B5EF4-FFF2-40B4-BE49-F238E27FC236}">
                <a16:creationId xmlns:a16="http://schemas.microsoft.com/office/drawing/2014/main" id="{EB30FC5A-2FA2-4C5F-A82F-C8887FC92576}"/>
              </a:ext>
            </a:extLst>
          </p:cNvPr>
          <p:cNvPicPr>
            <a:picLocks noChangeAspect="1"/>
          </p:cNvPicPr>
          <p:nvPr/>
        </p:nvPicPr>
        <p:blipFill>
          <a:blip r:embed="rId4"/>
          <a:stretch>
            <a:fillRect/>
          </a:stretch>
        </p:blipFill>
        <p:spPr>
          <a:xfrm>
            <a:off x="2025052" y="1358500"/>
            <a:ext cx="4791972" cy="3181311"/>
          </a:xfrm>
          <a:prstGeom prst="rect">
            <a:avLst/>
          </a:prstGeom>
        </p:spPr>
      </p:pic>
    </p:spTree>
    <p:extLst>
      <p:ext uri="{BB962C8B-B14F-4D97-AF65-F5344CB8AC3E}">
        <p14:creationId xmlns:p14="http://schemas.microsoft.com/office/powerpoint/2010/main" val="41858279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1497719" y="338328"/>
            <a:ext cx="5694169" cy="705396"/>
          </a:xfrm>
        </p:spPr>
        <p:txBody>
          <a:bodyPr/>
          <a:lstStyle/>
          <a:p>
            <a:r>
              <a:rPr lang="x-none"/>
              <a:t>Federated Learning Data Distribution</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904360" y="487840"/>
            <a:ext cx="7705500" cy="3529500"/>
          </a:xfrm>
        </p:spPr>
        <p:txBody>
          <a:bodyPr/>
          <a:lstStyle/>
          <a:p>
            <a:pPr marL="152400" indent="0">
              <a:buNone/>
            </a:pPr>
            <a:endParaRPr lang="en-MY" sz="2400" b="1"/>
          </a:p>
          <a:p>
            <a:pPr marL="152400" indent="0">
              <a:buNone/>
            </a:pPr>
            <a:r>
              <a:rPr lang="en-MY" sz="2400" b="1"/>
              <a:t>1. Horizontal</a:t>
            </a:r>
            <a:endParaRPr lang="en-MY"/>
          </a:p>
          <a:p>
            <a:pPr marL="152400" indent="0">
              <a:buNone/>
            </a:pPr>
            <a:r>
              <a:rPr lang="en-MY" sz="2400" b="1"/>
              <a:t>2. Vertical</a:t>
            </a:r>
          </a:p>
          <a:p>
            <a:pPr marL="152400" indent="0">
              <a:buNone/>
            </a:pPr>
            <a:r>
              <a:rPr lang="en-MY" sz="2400" b="1"/>
              <a:t>3. Hybrid</a:t>
            </a:r>
          </a:p>
          <a:p>
            <a:endParaRPr lang="en-MY" sz="2400"/>
          </a:p>
          <a:p>
            <a:pPr marL="152400" indent="0">
              <a:buNone/>
            </a:pP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spTree>
    <p:extLst>
      <p:ext uri="{BB962C8B-B14F-4D97-AF65-F5344CB8AC3E}">
        <p14:creationId xmlns:p14="http://schemas.microsoft.com/office/powerpoint/2010/main" val="20164233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1497719" y="338328"/>
            <a:ext cx="5122669" cy="705396"/>
          </a:xfrm>
        </p:spPr>
        <p:txBody>
          <a:bodyPr/>
          <a:lstStyle/>
          <a:p>
            <a:r>
              <a:rPr lang="x-none"/>
              <a:t>Securing the Model</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904360" y="487840"/>
            <a:ext cx="7705500" cy="3529500"/>
          </a:xfrm>
        </p:spPr>
        <p:txBody>
          <a:bodyPr/>
          <a:lstStyle/>
          <a:p>
            <a:pPr marL="152400" indent="0">
              <a:buNone/>
            </a:pPr>
            <a:r>
              <a:rPr lang="en-MY" sz="2400" b="1"/>
              <a:t>Techniques to protect data privacy consist of 3 types</a:t>
            </a:r>
          </a:p>
          <a:p>
            <a:pPr marL="152400" indent="0">
              <a:buNone/>
            </a:pPr>
            <a:endParaRPr lang="en-MY" sz="2400" b="1"/>
          </a:p>
          <a:p>
            <a:pPr marL="152400" indent="0">
              <a:buNone/>
            </a:pPr>
            <a:r>
              <a:rPr lang="en-MY" sz="2400" b="1"/>
              <a:t>1. Trusted Execution Environment</a:t>
            </a:r>
            <a:endParaRPr lang="en-MY"/>
          </a:p>
          <a:p>
            <a:pPr marL="152400" indent="0">
              <a:buNone/>
            </a:pPr>
            <a:r>
              <a:rPr lang="en-MY" sz="2400" b="1"/>
              <a:t>2.Differential Privacy and encryption</a:t>
            </a:r>
          </a:p>
          <a:p>
            <a:pPr marL="152400" indent="0">
              <a:buNone/>
            </a:pPr>
            <a:r>
              <a:rPr lang="en-MY" sz="2400" b="1"/>
              <a:t>3. Cryptographic methods</a:t>
            </a:r>
          </a:p>
          <a:p>
            <a:endParaRPr lang="en-MY" sz="2400"/>
          </a:p>
          <a:p>
            <a:pPr marL="152400" indent="0">
              <a:buNone/>
            </a:pP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spTree>
    <p:extLst>
      <p:ext uri="{BB962C8B-B14F-4D97-AF65-F5344CB8AC3E}">
        <p14:creationId xmlns:p14="http://schemas.microsoft.com/office/powerpoint/2010/main" val="955192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983212-403D-458A-A853-E3AE966E14A0}"/>
              </a:ext>
            </a:extLst>
          </p:cNvPr>
          <p:cNvGrpSpPr/>
          <p:nvPr/>
        </p:nvGrpSpPr>
        <p:grpSpPr>
          <a:xfrm>
            <a:off x="-148167" y="4544107"/>
            <a:ext cx="9195174" cy="454395"/>
            <a:chOff x="-8060" y="4668144"/>
            <a:chExt cx="9195174" cy="454395"/>
          </a:xfrm>
        </p:grpSpPr>
        <p:pic>
          <p:nvPicPr>
            <p:cNvPr id="6" name="Picture 5">
              <a:extLst>
                <a:ext uri="{FF2B5EF4-FFF2-40B4-BE49-F238E27FC236}">
                  <a16:creationId xmlns:a16="http://schemas.microsoft.com/office/drawing/2014/main" id="{E3BBEE49-7F94-48F9-88F3-D76E9E8EBD13}"/>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ADC29443-A6E2-4CE4-832C-29F5D8623C12}"/>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solidFill>
                    <a:schemeClr val="tx2">
                      <a:lumMod val="10000"/>
                    </a:schemeClr>
                  </a:solidFill>
                </a:rPr>
                <a:t>	                                     IT18034400 | Renu Harshatha A. | 2021-085              18.10.2021</a:t>
              </a:r>
            </a:p>
          </p:txBody>
        </p:sp>
      </p:grpSp>
      <p:sp>
        <p:nvSpPr>
          <p:cNvPr id="2" name="TextBox 1">
            <a:extLst>
              <a:ext uri="{FF2B5EF4-FFF2-40B4-BE49-F238E27FC236}">
                <a16:creationId xmlns:a16="http://schemas.microsoft.com/office/drawing/2014/main" id="{F6E9D0E0-DA61-4409-BDDD-4350355B89E5}"/>
              </a:ext>
            </a:extLst>
          </p:cNvPr>
          <p:cNvSpPr txBox="1"/>
          <p:nvPr/>
        </p:nvSpPr>
        <p:spPr>
          <a:xfrm>
            <a:off x="4233" y="152401"/>
            <a:ext cx="6288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Progress in PP1</a:t>
            </a:r>
          </a:p>
        </p:txBody>
      </p:sp>
      <p:pic>
        <p:nvPicPr>
          <p:cNvPr id="14" name="Picture 14" descr="Chart, sunburst chart&#10;&#10;Description automatically generated">
            <a:extLst>
              <a:ext uri="{FF2B5EF4-FFF2-40B4-BE49-F238E27FC236}">
                <a16:creationId xmlns:a16="http://schemas.microsoft.com/office/drawing/2014/main" id="{31D1C536-A8EC-48E7-989B-549BCA4C6F73}"/>
              </a:ext>
            </a:extLst>
          </p:cNvPr>
          <p:cNvPicPr>
            <a:picLocks noChangeAspect="1"/>
          </p:cNvPicPr>
          <p:nvPr/>
        </p:nvPicPr>
        <p:blipFill>
          <a:blip r:embed="rId3"/>
          <a:stretch>
            <a:fillRect/>
          </a:stretch>
        </p:blipFill>
        <p:spPr>
          <a:xfrm>
            <a:off x="2810405" y="1002772"/>
            <a:ext cx="3163357" cy="3212041"/>
          </a:xfrm>
          <a:prstGeom prst="rect">
            <a:avLst/>
          </a:prstGeom>
        </p:spPr>
      </p:pic>
      <p:sp>
        <p:nvSpPr>
          <p:cNvPr id="15" name="TextBox 14">
            <a:extLst>
              <a:ext uri="{FF2B5EF4-FFF2-40B4-BE49-F238E27FC236}">
                <a16:creationId xmlns:a16="http://schemas.microsoft.com/office/drawing/2014/main" id="{5BCD1642-BD88-42C4-BFB8-AE72040D7C63}"/>
              </a:ext>
            </a:extLst>
          </p:cNvPr>
          <p:cNvSpPr txBox="1"/>
          <p:nvPr/>
        </p:nvSpPr>
        <p:spPr>
          <a:xfrm>
            <a:off x="3904192" y="2253192"/>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t>60%</a:t>
            </a:r>
          </a:p>
        </p:txBody>
      </p:sp>
      <p:sp>
        <p:nvSpPr>
          <p:cNvPr id="16" name="TextBox 15">
            <a:extLst>
              <a:ext uri="{FF2B5EF4-FFF2-40B4-BE49-F238E27FC236}">
                <a16:creationId xmlns:a16="http://schemas.microsoft.com/office/drawing/2014/main" id="{DEC9FD27-E9A3-4F71-8D45-B6A9F6B22C1F}"/>
              </a:ext>
            </a:extLst>
          </p:cNvPr>
          <p:cNvSpPr txBox="1"/>
          <p:nvPr/>
        </p:nvSpPr>
        <p:spPr>
          <a:xfrm>
            <a:off x="438150" y="99906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TextBox 16">
            <a:extLst>
              <a:ext uri="{FF2B5EF4-FFF2-40B4-BE49-F238E27FC236}">
                <a16:creationId xmlns:a16="http://schemas.microsoft.com/office/drawing/2014/main" id="{7A05A9F0-25BA-4007-8058-384ACB7A48E2}"/>
              </a:ext>
            </a:extLst>
          </p:cNvPr>
          <p:cNvSpPr txBox="1"/>
          <p:nvPr/>
        </p:nvSpPr>
        <p:spPr>
          <a:xfrm>
            <a:off x="5962649" y="2258483"/>
            <a:ext cx="28278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60418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Chart, sunburst chart&#10;&#10;Description automatically generated">
            <a:extLst>
              <a:ext uri="{FF2B5EF4-FFF2-40B4-BE49-F238E27FC236}">
                <a16:creationId xmlns:a16="http://schemas.microsoft.com/office/drawing/2014/main" id="{22777ABD-1852-4595-ADEA-CF9679DF3BAB}"/>
              </a:ext>
            </a:extLst>
          </p:cNvPr>
          <p:cNvPicPr>
            <a:picLocks noChangeAspect="1"/>
          </p:cNvPicPr>
          <p:nvPr/>
        </p:nvPicPr>
        <p:blipFill>
          <a:blip r:embed="rId2"/>
          <a:stretch>
            <a:fillRect/>
          </a:stretch>
        </p:blipFill>
        <p:spPr>
          <a:xfrm>
            <a:off x="2585768" y="951524"/>
            <a:ext cx="3498011" cy="3229668"/>
          </a:xfrm>
          <a:prstGeom prst="rect">
            <a:avLst/>
          </a:prstGeom>
        </p:spPr>
      </p:pic>
      <p:grpSp>
        <p:nvGrpSpPr>
          <p:cNvPr id="8" name="Group 7">
            <a:extLst>
              <a:ext uri="{FF2B5EF4-FFF2-40B4-BE49-F238E27FC236}">
                <a16:creationId xmlns:a16="http://schemas.microsoft.com/office/drawing/2014/main" id="{13983212-403D-458A-A853-E3AE966E14A0}"/>
              </a:ext>
            </a:extLst>
          </p:cNvPr>
          <p:cNvGrpSpPr/>
          <p:nvPr/>
        </p:nvGrpSpPr>
        <p:grpSpPr>
          <a:xfrm>
            <a:off x="-148167" y="4544107"/>
            <a:ext cx="9195174" cy="454395"/>
            <a:chOff x="-8060" y="4668144"/>
            <a:chExt cx="9195174" cy="454395"/>
          </a:xfrm>
        </p:grpSpPr>
        <p:pic>
          <p:nvPicPr>
            <p:cNvPr id="6" name="Picture 5">
              <a:extLst>
                <a:ext uri="{FF2B5EF4-FFF2-40B4-BE49-F238E27FC236}">
                  <a16:creationId xmlns:a16="http://schemas.microsoft.com/office/drawing/2014/main" id="{E3BBEE49-7F94-48F9-88F3-D76E9E8EBD13}"/>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ADC29443-A6E2-4CE4-832C-29F5D8623C12}"/>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solidFill>
                    <a:schemeClr val="tx2">
                      <a:lumMod val="10000"/>
                    </a:schemeClr>
                  </a:solidFill>
                </a:rPr>
                <a:t>	                                     IT18034400 | Renu Harshatha A. | 2021-085              18.10.2021</a:t>
              </a:r>
            </a:p>
          </p:txBody>
        </p:sp>
      </p:grpSp>
      <p:sp>
        <p:nvSpPr>
          <p:cNvPr id="2" name="TextBox 1">
            <a:extLst>
              <a:ext uri="{FF2B5EF4-FFF2-40B4-BE49-F238E27FC236}">
                <a16:creationId xmlns:a16="http://schemas.microsoft.com/office/drawing/2014/main" id="{F6E9D0E0-DA61-4409-BDDD-4350355B89E5}"/>
              </a:ext>
            </a:extLst>
          </p:cNvPr>
          <p:cNvSpPr txBox="1"/>
          <p:nvPr/>
        </p:nvSpPr>
        <p:spPr>
          <a:xfrm>
            <a:off x="4233" y="152401"/>
            <a:ext cx="6288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Progress in PP2</a:t>
            </a:r>
          </a:p>
        </p:txBody>
      </p:sp>
      <p:sp>
        <p:nvSpPr>
          <p:cNvPr id="15" name="TextBox 14">
            <a:extLst>
              <a:ext uri="{FF2B5EF4-FFF2-40B4-BE49-F238E27FC236}">
                <a16:creationId xmlns:a16="http://schemas.microsoft.com/office/drawing/2014/main" id="{5BCD1642-BD88-42C4-BFB8-AE72040D7C63}"/>
              </a:ext>
            </a:extLst>
          </p:cNvPr>
          <p:cNvSpPr txBox="1"/>
          <p:nvPr/>
        </p:nvSpPr>
        <p:spPr>
          <a:xfrm>
            <a:off x="3742447" y="2059097"/>
            <a:ext cx="25598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t>90%</a:t>
            </a:r>
          </a:p>
        </p:txBody>
      </p:sp>
      <p:sp>
        <p:nvSpPr>
          <p:cNvPr id="16" name="TextBox 15">
            <a:extLst>
              <a:ext uri="{FF2B5EF4-FFF2-40B4-BE49-F238E27FC236}">
                <a16:creationId xmlns:a16="http://schemas.microsoft.com/office/drawing/2014/main" id="{DEC9FD27-E9A3-4F71-8D45-B6A9F6B22C1F}"/>
              </a:ext>
            </a:extLst>
          </p:cNvPr>
          <p:cNvSpPr txBox="1"/>
          <p:nvPr/>
        </p:nvSpPr>
        <p:spPr>
          <a:xfrm>
            <a:off x="438150" y="99906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300732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37EC5AF-0CAA-48F4-9596-66832D79CC54}"/>
              </a:ext>
            </a:extLst>
          </p:cNvPr>
          <p:cNvGrpSpPr/>
          <p:nvPr/>
        </p:nvGrpSpPr>
        <p:grpSpPr>
          <a:xfrm>
            <a:off x="0" y="4692274"/>
            <a:ext cx="9195174" cy="454395"/>
            <a:chOff x="-8060" y="4668144"/>
            <a:chExt cx="9195174" cy="454395"/>
          </a:xfrm>
        </p:grpSpPr>
        <p:pic>
          <p:nvPicPr>
            <p:cNvPr id="5" name="Picture 2">
              <a:extLst>
                <a:ext uri="{FF2B5EF4-FFF2-40B4-BE49-F238E27FC236}">
                  <a16:creationId xmlns:a16="http://schemas.microsoft.com/office/drawing/2014/main" id="{D6D58783-8F54-4480-AF00-EB7E3E21B739}"/>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6" name="TextBox 5">
              <a:extLst>
                <a:ext uri="{FF2B5EF4-FFF2-40B4-BE49-F238E27FC236}">
                  <a16:creationId xmlns:a16="http://schemas.microsoft.com/office/drawing/2014/main" id="{1A065679-B895-4812-8CDE-9A1CBAC4BA8B}"/>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a:t>
              </a:r>
              <a:r>
                <a:rPr lang="en-MY">
                  <a:solidFill>
                    <a:schemeClr val="tx2">
                      <a:lumMod val="10000"/>
                    </a:schemeClr>
                  </a:solidFill>
                </a:rPr>
                <a:t>18.10.2021</a:t>
              </a:r>
              <a:endParaRPr lang="en-MY"/>
            </a:p>
          </p:txBody>
        </p:sp>
      </p:grpSp>
      <p:sp>
        <p:nvSpPr>
          <p:cNvPr id="8" name="Title 7">
            <a:extLst>
              <a:ext uri="{FF2B5EF4-FFF2-40B4-BE49-F238E27FC236}">
                <a16:creationId xmlns:a16="http://schemas.microsoft.com/office/drawing/2014/main" id="{B0C66D2D-9B13-4A52-88CB-47A887FA6D64}"/>
              </a:ext>
            </a:extLst>
          </p:cNvPr>
          <p:cNvSpPr>
            <a:spLocks noGrp="1"/>
          </p:cNvSpPr>
          <p:nvPr>
            <p:ph type="title"/>
          </p:nvPr>
        </p:nvSpPr>
        <p:spPr>
          <a:xfrm>
            <a:off x="2579424" y="139981"/>
            <a:ext cx="4087500" cy="576000"/>
          </a:xfrm>
        </p:spPr>
        <p:txBody>
          <a:bodyPr/>
          <a:lstStyle/>
          <a:p>
            <a:r>
              <a:rPr lang="en-MY"/>
              <a:t>References</a:t>
            </a:r>
          </a:p>
        </p:txBody>
      </p:sp>
      <p:sp>
        <p:nvSpPr>
          <p:cNvPr id="7" name="Rectangle 2">
            <a:extLst>
              <a:ext uri="{FF2B5EF4-FFF2-40B4-BE49-F238E27FC236}">
                <a16:creationId xmlns:a16="http://schemas.microsoft.com/office/drawing/2014/main" id="{9B784D79-EA63-46D1-A038-B929D9DFBAD6}"/>
              </a:ext>
            </a:extLst>
          </p:cNvPr>
          <p:cNvSpPr>
            <a:spLocks noChangeArrowheads="1"/>
          </p:cNvSpPr>
          <p:nvPr/>
        </p:nvSpPr>
        <p:spPr bwMode="auto">
          <a:xfrm>
            <a:off x="521424" y="496074"/>
            <a:ext cx="8203500"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 nomad. (2021, February 28). </a:t>
            </a:r>
            <a:r>
              <a:rPr kumimoji="0" lang="en-US" altLang="en-US"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Nomad Vs. Kubernetes</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Retrieved from nomadproject.io: </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https://www.nomadproject.io/docs/nomad-vs-kubernetes</a:t>
            </a:r>
            <a:endPar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I. M. M. A. R. A. H. L. N. S. a. A. A. G. Mohammad Saiful, "Detecting Malicious URLs Using Lexical," in </a:t>
            </a:r>
            <a:r>
              <a:rPr kumimoji="0" lang="en-US" altLang="en-US"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University of New Brunswick, Fredericton, NB, Canada</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Fredericton, 2016.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 S. S. Vishal A. </a:t>
            </a:r>
            <a:r>
              <a:rPr kumimoji="0" lang="en-US" altLang="en-US"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Kharde</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"Sentiment Analysis of Twitter Data: A Survey of Techniques," </a:t>
            </a:r>
            <a:r>
              <a:rPr kumimoji="0" lang="en-US" altLang="en-US"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International Journal of Computer Applications (0975 – 8887), </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vol. Volume 139, no. 11, p. 15, 2016.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 E. B. O. D. B. D. </a:t>
            </a:r>
            <a:r>
              <a:rPr kumimoji="0" lang="en-US" altLang="en-US"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Ozgur</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Koray</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Sahingoz</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"Machine learning based phishing detection from URLs," </a:t>
            </a:r>
            <a:r>
              <a:rPr kumimoji="0" lang="en-US" altLang="en-US"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Expert Systems With Applications, </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2019. 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 RTE. (2020, August Tuesday). </a:t>
            </a:r>
            <a:r>
              <a:rPr kumimoji="0" lang="en-US" altLang="en-US"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'Alarming' cybercrime increase during Covid-19 pandemic, says Interpol</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Retrieved from RTE: </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https://www.rte.ie/news/newslens/2020/0804/1157249-cybercrime/</a:t>
            </a:r>
            <a:endPar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 Rob Lefferts. (2020, April 8). </a:t>
            </a:r>
            <a:r>
              <a:rPr kumimoji="0" lang="en-US" altLang="en-US"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Microsoft shares new threat intelligence, security guidance during global crisis</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Retrieved from Microsoft : </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https://www.microsoft.com/security/blog/2020/04/08/microsoft-shares-new-threat-intelligence-security-guidance-during-global-crisis/</a:t>
            </a:r>
            <a:endPar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 expected once withdrawal agreement is </a:t>
            </a:r>
            <a:r>
              <a:rPr kumimoji="0" lang="en-US" altLang="en-US"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finalised</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https://www.itpro.co.uk/security/32560/spike-in-brexit-themed-phishing-attacks-expected-once-withdrawal-agreement-is</a:t>
            </a:r>
            <a:endParaRPr kumimoji="0" lang="en-US"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0570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1BDDE0-1816-4780-8E5B-DC9E019503F4}"/>
              </a:ext>
            </a:extLst>
          </p:cNvPr>
          <p:cNvSpPr>
            <a:spLocks noGrp="1"/>
          </p:cNvSpPr>
          <p:nvPr>
            <p:ph type="title"/>
          </p:nvPr>
        </p:nvSpPr>
        <p:spPr>
          <a:xfrm>
            <a:off x="2123384" y="2424290"/>
            <a:ext cx="4899332" cy="1096743"/>
          </a:xfrm>
        </p:spPr>
        <p:txBody>
          <a:bodyPr/>
          <a:lstStyle/>
          <a:p>
            <a:r>
              <a:rPr lang="en-US" sz="5400"/>
              <a:t>Supportive Information</a:t>
            </a:r>
          </a:p>
        </p:txBody>
      </p:sp>
    </p:spTree>
    <p:extLst>
      <p:ext uri="{BB962C8B-B14F-4D97-AF65-F5344CB8AC3E}">
        <p14:creationId xmlns:p14="http://schemas.microsoft.com/office/powerpoint/2010/main" val="209208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3515" name="Google Shape;3515;p62"/>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p>
            <a:r>
              <a:rPr lang="en"/>
              <a:t>Budget Plan</a:t>
            </a:r>
            <a:endParaRPr/>
          </a:p>
        </p:txBody>
      </p:sp>
      <p:grpSp>
        <p:nvGrpSpPr>
          <p:cNvPr id="284" name="Group 283">
            <a:extLst>
              <a:ext uri="{FF2B5EF4-FFF2-40B4-BE49-F238E27FC236}">
                <a16:creationId xmlns:a16="http://schemas.microsoft.com/office/drawing/2014/main" id="{A6CB44B3-769B-4DC3-85B9-B212DAC5F404}"/>
              </a:ext>
            </a:extLst>
          </p:cNvPr>
          <p:cNvGrpSpPr/>
          <p:nvPr/>
        </p:nvGrpSpPr>
        <p:grpSpPr>
          <a:xfrm>
            <a:off x="0" y="4692274"/>
            <a:ext cx="9195174" cy="454395"/>
            <a:chOff x="-8060" y="4668144"/>
            <a:chExt cx="9195174" cy="454395"/>
          </a:xfrm>
        </p:grpSpPr>
        <p:pic>
          <p:nvPicPr>
            <p:cNvPr id="285" name="Picture 2">
              <a:extLst>
                <a:ext uri="{FF2B5EF4-FFF2-40B4-BE49-F238E27FC236}">
                  <a16:creationId xmlns:a16="http://schemas.microsoft.com/office/drawing/2014/main" id="{71464BA4-6EB7-499D-8EFA-256C40D4BF74}"/>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286" name="TextBox 285">
              <a:extLst>
                <a:ext uri="{FF2B5EF4-FFF2-40B4-BE49-F238E27FC236}">
                  <a16:creationId xmlns:a16="http://schemas.microsoft.com/office/drawing/2014/main" id="{AEA6BFC3-D943-4292-B48A-F8DBE36145BA}"/>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a:t>
              </a:r>
              <a:r>
                <a:rPr lang="en-MY">
                  <a:solidFill>
                    <a:schemeClr val="tx2">
                      <a:lumMod val="10000"/>
                    </a:schemeClr>
                  </a:solidFill>
                </a:rPr>
                <a:t>18.10.2021</a:t>
              </a:r>
            </a:p>
          </p:txBody>
        </p:sp>
      </p:grpSp>
      <p:graphicFrame>
        <p:nvGraphicFramePr>
          <p:cNvPr id="5" name="Table 5">
            <a:extLst>
              <a:ext uri="{FF2B5EF4-FFF2-40B4-BE49-F238E27FC236}">
                <a16:creationId xmlns:a16="http://schemas.microsoft.com/office/drawing/2014/main" id="{60C47A52-E291-4515-A2D9-71770DE4AB40}"/>
              </a:ext>
            </a:extLst>
          </p:cNvPr>
          <p:cNvGraphicFramePr>
            <a:graphicFrameLocks noGrp="1"/>
          </p:cNvGraphicFramePr>
          <p:nvPr>
            <p:extLst>
              <p:ext uri="{D42A27DB-BD31-4B8C-83A1-F6EECF244321}">
                <p14:modId xmlns:p14="http://schemas.microsoft.com/office/powerpoint/2010/main" val="1708969778"/>
              </p:ext>
            </p:extLst>
          </p:nvPr>
        </p:nvGraphicFramePr>
        <p:xfrm>
          <a:off x="1066236" y="1202154"/>
          <a:ext cx="7025748" cy="3184829"/>
        </p:xfrm>
        <a:graphic>
          <a:graphicData uri="http://schemas.openxmlformats.org/drawingml/2006/table">
            <a:tbl>
              <a:tblPr firstRow="1" bandRow="1">
                <a:tableStyleId>{3C2FFA5D-87B4-456A-9821-1D502468CF0F}</a:tableStyleId>
              </a:tblPr>
              <a:tblGrid>
                <a:gridCol w="2341916">
                  <a:extLst>
                    <a:ext uri="{9D8B030D-6E8A-4147-A177-3AD203B41FA5}">
                      <a16:colId xmlns:a16="http://schemas.microsoft.com/office/drawing/2014/main" val="3465281545"/>
                    </a:ext>
                  </a:extLst>
                </a:gridCol>
                <a:gridCol w="2341916">
                  <a:extLst>
                    <a:ext uri="{9D8B030D-6E8A-4147-A177-3AD203B41FA5}">
                      <a16:colId xmlns:a16="http://schemas.microsoft.com/office/drawing/2014/main" val="1181488952"/>
                    </a:ext>
                  </a:extLst>
                </a:gridCol>
                <a:gridCol w="2341916">
                  <a:extLst>
                    <a:ext uri="{9D8B030D-6E8A-4147-A177-3AD203B41FA5}">
                      <a16:colId xmlns:a16="http://schemas.microsoft.com/office/drawing/2014/main" val="25021768"/>
                    </a:ext>
                  </a:extLst>
                </a:gridCol>
              </a:tblGrid>
              <a:tr h="636966">
                <a:tc>
                  <a:txBody>
                    <a:bodyPr/>
                    <a:lstStyle/>
                    <a:p>
                      <a:pPr algn="ctr"/>
                      <a:r>
                        <a:rPr lang="en-US"/>
                        <a:t>Task</a:t>
                      </a:r>
                    </a:p>
                  </a:txBody>
                  <a:tcPr anchor="ctr"/>
                </a:tc>
                <a:tc>
                  <a:txBody>
                    <a:bodyPr/>
                    <a:lstStyle/>
                    <a:p>
                      <a:pPr algn="ctr"/>
                      <a:r>
                        <a:rPr lang="en-US"/>
                        <a:t>Cost ($)</a:t>
                      </a:r>
                    </a:p>
                  </a:txBody>
                  <a:tcPr anchor="ctr"/>
                </a:tc>
                <a:tc>
                  <a:txBody>
                    <a:bodyPr/>
                    <a:lstStyle/>
                    <a:p>
                      <a:pPr algn="ctr"/>
                      <a:r>
                        <a:rPr lang="en-US"/>
                        <a:t>Cost (Rs.)</a:t>
                      </a:r>
                    </a:p>
                  </a:txBody>
                  <a:tcPr anchor="ctr"/>
                </a:tc>
                <a:extLst>
                  <a:ext uri="{0D108BD9-81ED-4DB2-BD59-A6C34878D82A}">
                    <a16:rowId xmlns:a16="http://schemas.microsoft.com/office/drawing/2014/main" val="2468920878"/>
                  </a:ext>
                </a:extLst>
              </a:tr>
              <a:tr h="636966">
                <a:tc>
                  <a:txBody>
                    <a:bodyPr/>
                    <a:lstStyle/>
                    <a:p>
                      <a:pPr algn="ctr"/>
                      <a:r>
                        <a:rPr lang="en-US"/>
                        <a:t>Azure Machine Learning Service</a:t>
                      </a:r>
                    </a:p>
                  </a:txBody>
                  <a:tcPr anchor="ctr"/>
                </a:tc>
                <a:tc>
                  <a:txBody>
                    <a:bodyPr/>
                    <a:lstStyle/>
                    <a:p>
                      <a:pPr algn="ctr"/>
                      <a:r>
                        <a:rPr lang="en-US"/>
                        <a:t>60 (Annual Fee)</a:t>
                      </a:r>
                    </a:p>
                  </a:txBody>
                  <a:tcPr anchor="ctr"/>
                </a:tc>
                <a:tc>
                  <a:txBody>
                    <a:bodyPr/>
                    <a:lstStyle/>
                    <a:p>
                      <a:pPr algn="ctr"/>
                      <a:r>
                        <a:rPr lang="en-US"/>
                        <a:t>12000.00</a:t>
                      </a:r>
                    </a:p>
                  </a:txBody>
                  <a:tcPr anchor="ctr"/>
                </a:tc>
                <a:extLst>
                  <a:ext uri="{0D108BD9-81ED-4DB2-BD59-A6C34878D82A}">
                    <a16:rowId xmlns:a16="http://schemas.microsoft.com/office/drawing/2014/main" val="411065349"/>
                  </a:ext>
                </a:extLst>
              </a:tr>
              <a:tr h="636966">
                <a:tc>
                  <a:txBody>
                    <a:bodyPr/>
                    <a:lstStyle/>
                    <a:p>
                      <a:pPr algn="ctr"/>
                      <a:r>
                        <a:rPr lang="en-US"/>
                        <a:t>Azure Web Deployement</a:t>
                      </a:r>
                    </a:p>
                  </a:txBody>
                  <a:tcPr anchor="ctr"/>
                </a:tc>
                <a:tc>
                  <a:txBody>
                    <a:bodyPr/>
                    <a:lstStyle/>
                    <a:p>
                      <a:pPr algn="ctr"/>
                      <a:r>
                        <a:rPr lang="en-US"/>
                        <a:t>144 (Annual Fee)</a:t>
                      </a:r>
                    </a:p>
                  </a:txBody>
                  <a:tcPr anchor="ctr"/>
                </a:tc>
                <a:tc>
                  <a:txBody>
                    <a:bodyPr/>
                    <a:lstStyle/>
                    <a:p>
                      <a:pPr algn="ctr"/>
                      <a:r>
                        <a:rPr lang="en-US"/>
                        <a:t>28800.00</a:t>
                      </a:r>
                    </a:p>
                  </a:txBody>
                  <a:tcPr anchor="ctr"/>
                </a:tc>
                <a:extLst>
                  <a:ext uri="{0D108BD9-81ED-4DB2-BD59-A6C34878D82A}">
                    <a16:rowId xmlns:a16="http://schemas.microsoft.com/office/drawing/2014/main" val="3893520653"/>
                  </a:ext>
                </a:extLst>
              </a:tr>
              <a:tr h="636966">
                <a:tc>
                  <a:txBody>
                    <a:bodyPr/>
                    <a:lstStyle/>
                    <a:p>
                      <a:pPr algn="ctr"/>
                      <a:r>
                        <a:rPr lang="en-US"/>
                        <a:t>MongoDB</a:t>
                      </a:r>
                    </a:p>
                  </a:txBody>
                  <a:tcPr anchor="ctr"/>
                </a:tc>
                <a:tc>
                  <a:txBody>
                    <a:bodyPr/>
                    <a:lstStyle/>
                    <a:p>
                      <a:pPr algn="ctr"/>
                      <a:r>
                        <a:rPr lang="en-US"/>
                        <a:t>57</a:t>
                      </a:r>
                    </a:p>
                  </a:txBody>
                  <a:tcPr anchor="ctr"/>
                </a:tc>
                <a:tc>
                  <a:txBody>
                    <a:bodyPr/>
                    <a:lstStyle/>
                    <a:p>
                      <a:pPr algn="ctr"/>
                      <a:r>
                        <a:rPr lang="en-US"/>
                        <a:t>11400.00</a:t>
                      </a:r>
                    </a:p>
                  </a:txBody>
                  <a:tcPr anchor="ctr"/>
                </a:tc>
                <a:extLst>
                  <a:ext uri="{0D108BD9-81ED-4DB2-BD59-A6C34878D82A}">
                    <a16:rowId xmlns:a16="http://schemas.microsoft.com/office/drawing/2014/main" val="2708095356"/>
                  </a:ext>
                </a:extLst>
              </a:tr>
              <a:tr h="636965">
                <a:tc gridSpan="2">
                  <a:txBody>
                    <a:bodyPr/>
                    <a:lstStyle/>
                    <a:p>
                      <a:pPr lvl="0" algn="ctr">
                        <a:buNone/>
                      </a:pPr>
                      <a:r>
                        <a:rPr lang="en-US"/>
                        <a:t>Total</a:t>
                      </a:r>
                    </a:p>
                  </a:txBody>
                  <a:tcPr/>
                </a:tc>
                <a:tc hMerge="1">
                  <a:txBody>
                    <a:bodyPr/>
                    <a:lstStyle/>
                    <a:p>
                      <a:endParaRPr lang="en-US"/>
                    </a:p>
                  </a:txBody>
                  <a:tcPr/>
                </a:tc>
                <a:tc>
                  <a:txBody>
                    <a:bodyPr/>
                    <a:lstStyle/>
                    <a:p>
                      <a:pPr lvl="0" algn="ctr">
                        <a:buNone/>
                      </a:pPr>
                      <a:r>
                        <a:rPr lang="en-US"/>
                        <a:t>52200</a:t>
                      </a:r>
                    </a:p>
                  </a:txBody>
                  <a:tcPr anchor="ctr"/>
                </a:tc>
                <a:extLst>
                  <a:ext uri="{0D108BD9-81ED-4DB2-BD59-A6C34878D82A}">
                    <a16:rowId xmlns:a16="http://schemas.microsoft.com/office/drawing/2014/main" val="2760163402"/>
                  </a:ext>
                </a:extLst>
              </a:tr>
            </a:tbl>
          </a:graphicData>
        </a:graphic>
      </p:graphicFrame>
    </p:spTree>
    <p:extLst>
      <p:ext uri="{BB962C8B-B14F-4D97-AF65-F5344CB8AC3E}">
        <p14:creationId xmlns:p14="http://schemas.microsoft.com/office/powerpoint/2010/main" val="1726337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Research Question</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p:txBody>
          <a:bodyPr/>
          <a:lstStyle/>
          <a:p>
            <a:r>
              <a:rPr lang="x-none" sz="2400"/>
              <a:t>Which ensemble model will give adequate accuracy without trading too much in perfomance? </a:t>
            </a:r>
            <a:endParaRPr lang="en-MY" sz="2400"/>
          </a:p>
          <a:p>
            <a:endParaRPr lang="x-none" sz="2400"/>
          </a:p>
          <a:p>
            <a:r>
              <a:rPr lang="x-none" sz="2400"/>
              <a:t>How to make the user interface intuitive to collect Event-based Malicious URLs ?</a:t>
            </a:r>
          </a:p>
        </p:txBody>
      </p:sp>
      <p:grpSp>
        <p:nvGrpSpPr>
          <p:cNvPr id="4" name="Group 3">
            <a:extLst>
              <a:ext uri="{FF2B5EF4-FFF2-40B4-BE49-F238E27FC236}">
                <a16:creationId xmlns:a16="http://schemas.microsoft.com/office/drawing/2014/main" id="{F385F776-D141-4B93-817B-2909DDD77046}"/>
              </a:ext>
            </a:extLst>
          </p:cNvPr>
          <p:cNvGrpSpPr/>
          <p:nvPr/>
        </p:nvGrpSpPr>
        <p:grpSpPr>
          <a:xfrm>
            <a:off x="0" y="4681650"/>
            <a:ext cx="9195174" cy="454395"/>
            <a:chOff x="-8060" y="4668144"/>
            <a:chExt cx="9195174" cy="454395"/>
          </a:xfrm>
        </p:grpSpPr>
        <p:pic>
          <p:nvPicPr>
            <p:cNvPr id="5" name="Picture 2">
              <a:extLst>
                <a:ext uri="{FF2B5EF4-FFF2-40B4-BE49-F238E27FC236}">
                  <a16:creationId xmlns:a16="http://schemas.microsoft.com/office/drawing/2014/main" id="{04A207A6-66C5-49EF-8947-2D37667B8658}"/>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6" name="TextBox 5">
              <a:extLst>
                <a:ext uri="{FF2B5EF4-FFF2-40B4-BE49-F238E27FC236}">
                  <a16:creationId xmlns:a16="http://schemas.microsoft.com/office/drawing/2014/main" id="{6EF8DC2C-64BD-4F5B-B2AC-B63E93F49D46}"/>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Tree>
    <p:extLst>
      <p:ext uri="{BB962C8B-B14F-4D97-AF65-F5344CB8AC3E}">
        <p14:creationId xmlns:p14="http://schemas.microsoft.com/office/powerpoint/2010/main" val="32237764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3515" name="Google Shape;3515;p62"/>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Commercialization</a:t>
            </a:r>
            <a:endParaRPr/>
          </a:p>
        </p:txBody>
      </p:sp>
      <p:grpSp>
        <p:nvGrpSpPr>
          <p:cNvPr id="90" name="Google Shape;1690;p35">
            <a:extLst>
              <a:ext uri="{FF2B5EF4-FFF2-40B4-BE49-F238E27FC236}">
                <a16:creationId xmlns:a16="http://schemas.microsoft.com/office/drawing/2014/main" id="{8F8EECE8-1E37-48B9-BFB9-F8303781E033}"/>
              </a:ext>
            </a:extLst>
          </p:cNvPr>
          <p:cNvGrpSpPr/>
          <p:nvPr/>
        </p:nvGrpSpPr>
        <p:grpSpPr>
          <a:xfrm>
            <a:off x="6547924" y="3373240"/>
            <a:ext cx="2645483" cy="1405033"/>
            <a:chOff x="469775" y="238125"/>
            <a:chExt cx="6679425" cy="5229600"/>
          </a:xfrm>
        </p:grpSpPr>
        <p:sp>
          <p:nvSpPr>
            <p:cNvPr id="91" name="Google Shape;1691;p35">
              <a:extLst>
                <a:ext uri="{FF2B5EF4-FFF2-40B4-BE49-F238E27FC236}">
                  <a16:creationId xmlns:a16="http://schemas.microsoft.com/office/drawing/2014/main" id="{1D3AEAC5-7257-42F2-A0C8-F2ED192B3A2F}"/>
                </a:ext>
              </a:extLst>
            </p:cNvPr>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92;p35">
              <a:extLst>
                <a:ext uri="{FF2B5EF4-FFF2-40B4-BE49-F238E27FC236}">
                  <a16:creationId xmlns:a16="http://schemas.microsoft.com/office/drawing/2014/main" id="{1C7F2F71-FCFA-4C42-95FE-50B84A585BBB}"/>
                </a:ext>
              </a:extLst>
            </p:cNvPr>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93;p35">
              <a:extLst>
                <a:ext uri="{FF2B5EF4-FFF2-40B4-BE49-F238E27FC236}">
                  <a16:creationId xmlns:a16="http://schemas.microsoft.com/office/drawing/2014/main" id="{AE7B7FB9-BC38-4C8D-8382-ED0F9A1A0B8A}"/>
                </a:ext>
              </a:extLst>
            </p:cNvPr>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94;p35">
              <a:extLst>
                <a:ext uri="{FF2B5EF4-FFF2-40B4-BE49-F238E27FC236}">
                  <a16:creationId xmlns:a16="http://schemas.microsoft.com/office/drawing/2014/main" id="{0795AC0C-271C-47EA-94F8-B8AD382F5D00}"/>
                </a:ext>
              </a:extLst>
            </p:cNvPr>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95;p35">
              <a:extLst>
                <a:ext uri="{FF2B5EF4-FFF2-40B4-BE49-F238E27FC236}">
                  <a16:creationId xmlns:a16="http://schemas.microsoft.com/office/drawing/2014/main" id="{05DD7BB2-3AD1-4102-8546-2875F323604B}"/>
                </a:ext>
              </a:extLst>
            </p:cNvPr>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96;p35">
              <a:extLst>
                <a:ext uri="{FF2B5EF4-FFF2-40B4-BE49-F238E27FC236}">
                  <a16:creationId xmlns:a16="http://schemas.microsoft.com/office/drawing/2014/main" id="{5082D71D-606E-4F4B-8D0F-502EA4DB362D}"/>
                </a:ext>
              </a:extLst>
            </p:cNvPr>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97;p35">
              <a:extLst>
                <a:ext uri="{FF2B5EF4-FFF2-40B4-BE49-F238E27FC236}">
                  <a16:creationId xmlns:a16="http://schemas.microsoft.com/office/drawing/2014/main" id="{EBE2E468-7FA4-4B37-A4B6-5775C53245EF}"/>
                </a:ext>
              </a:extLst>
            </p:cNvPr>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98;p35">
              <a:extLst>
                <a:ext uri="{FF2B5EF4-FFF2-40B4-BE49-F238E27FC236}">
                  <a16:creationId xmlns:a16="http://schemas.microsoft.com/office/drawing/2014/main" id="{C6C50C30-5F76-4D6C-AAA0-3E3CBAFBB31F}"/>
                </a:ext>
              </a:extLst>
            </p:cNvPr>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99;p35">
              <a:extLst>
                <a:ext uri="{FF2B5EF4-FFF2-40B4-BE49-F238E27FC236}">
                  <a16:creationId xmlns:a16="http://schemas.microsoft.com/office/drawing/2014/main" id="{5C7AE7A3-B920-4A9D-B0BA-4D821930B09A}"/>
                </a:ext>
              </a:extLst>
            </p:cNvPr>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00;p35">
              <a:extLst>
                <a:ext uri="{FF2B5EF4-FFF2-40B4-BE49-F238E27FC236}">
                  <a16:creationId xmlns:a16="http://schemas.microsoft.com/office/drawing/2014/main" id="{92104930-7104-4238-BD3B-7D92E18EC39B}"/>
                </a:ext>
              </a:extLst>
            </p:cNvPr>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01;p35">
              <a:extLst>
                <a:ext uri="{FF2B5EF4-FFF2-40B4-BE49-F238E27FC236}">
                  <a16:creationId xmlns:a16="http://schemas.microsoft.com/office/drawing/2014/main" id="{1718DE3E-7DDD-4257-B3D9-5C52FD22C184}"/>
                </a:ext>
              </a:extLst>
            </p:cNvPr>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02;p35">
              <a:extLst>
                <a:ext uri="{FF2B5EF4-FFF2-40B4-BE49-F238E27FC236}">
                  <a16:creationId xmlns:a16="http://schemas.microsoft.com/office/drawing/2014/main" id="{08E60C46-6DC4-4757-B1C3-7960951E6EF4}"/>
                </a:ext>
              </a:extLst>
            </p:cNvPr>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03;p35">
              <a:extLst>
                <a:ext uri="{FF2B5EF4-FFF2-40B4-BE49-F238E27FC236}">
                  <a16:creationId xmlns:a16="http://schemas.microsoft.com/office/drawing/2014/main" id="{8AE690D8-D846-4BF9-9689-14FEEC943E90}"/>
                </a:ext>
              </a:extLst>
            </p:cNvPr>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04;p35">
              <a:extLst>
                <a:ext uri="{FF2B5EF4-FFF2-40B4-BE49-F238E27FC236}">
                  <a16:creationId xmlns:a16="http://schemas.microsoft.com/office/drawing/2014/main" id="{9C13D04C-7B52-4337-AB43-1192F2380002}"/>
                </a:ext>
              </a:extLst>
            </p:cNvPr>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05;p35">
              <a:extLst>
                <a:ext uri="{FF2B5EF4-FFF2-40B4-BE49-F238E27FC236}">
                  <a16:creationId xmlns:a16="http://schemas.microsoft.com/office/drawing/2014/main" id="{0661797E-F378-4AD8-ADA2-4064EC09AD63}"/>
                </a:ext>
              </a:extLst>
            </p:cNvPr>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06;p35">
              <a:extLst>
                <a:ext uri="{FF2B5EF4-FFF2-40B4-BE49-F238E27FC236}">
                  <a16:creationId xmlns:a16="http://schemas.microsoft.com/office/drawing/2014/main" id="{3900DAAF-0279-4B18-9C49-79BE30B5DF12}"/>
                </a:ext>
              </a:extLst>
            </p:cNvPr>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07;p35">
              <a:extLst>
                <a:ext uri="{FF2B5EF4-FFF2-40B4-BE49-F238E27FC236}">
                  <a16:creationId xmlns:a16="http://schemas.microsoft.com/office/drawing/2014/main" id="{9F39CD7D-2E0A-42FC-946F-BCA798464828}"/>
                </a:ext>
              </a:extLst>
            </p:cNvPr>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08;p35">
              <a:extLst>
                <a:ext uri="{FF2B5EF4-FFF2-40B4-BE49-F238E27FC236}">
                  <a16:creationId xmlns:a16="http://schemas.microsoft.com/office/drawing/2014/main" id="{61208D8F-2116-437F-BF23-68842887F0CF}"/>
                </a:ext>
              </a:extLst>
            </p:cNvPr>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09;p35">
              <a:extLst>
                <a:ext uri="{FF2B5EF4-FFF2-40B4-BE49-F238E27FC236}">
                  <a16:creationId xmlns:a16="http://schemas.microsoft.com/office/drawing/2014/main" id="{0F919FCD-F53D-4C4C-AC19-715B0B7ECB3B}"/>
                </a:ext>
              </a:extLst>
            </p:cNvPr>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10;p35">
              <a:extLst>
                <a:ext uri="{FF2B5EF4-FFF2-40B4-BE49-F238E27FC236}">
                  <a16:creationId xmlns:a16="http://schemas.microsoft.com/office/drawing/2014/main" id="{EDB3D7F7-33BA-41F4-A098-F9F73A802590}"/>
                </a:ext>
              </a:extLst>
            </p:cNvPr>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11;p35">
              <a:extLst>
                <a:ext uri="{FF2B5EF4-FFF2-40B4-BE49-F238E27FC236}">
                  <a16:creationId xmlns:a16="http://schemas.microsoft.com/office/drawing/2014/main" id="{5066D3F3-90C4-4600-AE17-0332DF6695A2}"/>
                </a:ext>
              </a:extLst>
            </p:cNvPr>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12;p35">
              <a:extLst>
                <a:ext uri="{FF2B5EF4-FFF2-40B4-BE49-F238E27FC236}">
                  <a16:creationId xmlns:a16="http://schemas.microsoft.com/office/drawing/2014/main" id="{9A48103A-F56E-4FD7-9767-D84BD472DBEB}"/>
                </a:ext>
              </a:extLst>
            </p:cNvPr>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13;p35">
              <a:extLst>
                <a:ext uri="{FF2B5EF4-FFF2-40B4-BE49-F238E27FC236}">
                  <a16:creationId xmlns:a16="http://schemas.microsoft.com/office/drawing/2014/main" id="{309E6540-F315-4A13-8AFB-269FD64DD48C}"/>
                </a:ext>
              </a:extLst>
            </p:cNvPr>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14;p35">
              <a:extLst>
                <a:ext uri="{FF2B5EF4-FFF2-40B4-BE49-F238E27FC236}">
                  <a16:creationId xmlns:a16="http://schemas.microsoft.com/office/drawing/2014/main" id="{6A4919CF-D8CE-44F0-B0F0-902461427564}"/>
                </a:ext>
              </a:extLst>
            </p:cNvPr>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15;p35">
              <a:extLst>
                <a:ext uri="{FF2B5EF4-FFF2-40B4-BE49-F238E27FC236}">
                  <a16:creationId xmlns:a16="http://schemas.microsoft.com/office/drawing/2014/main" id="{AE6E40B5-E4E2-4FF6-9340-BE11E6623B5E}"/>
                </a:ext>
              </a:extLst>
            </p:cNvPr>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16;p35">
              <a:extLst>
                <a:ext uri="{FF2B5EF4-FFF2-40B4-BE49-F238E27FC236}">
                  <a16:creationId xmlns:a16="http://schemas.microsoft.com/office/drawing/2014/main" id="{6BD61F23-DF20-4C06-AFEB-70FFAC6D4230}"/>
                </a:ext>
              </a:extLst>
            </p:cNvPr>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17;p35">
              <a:extLst>
                <a:ext uri="{FF2B5EF4-FFF2-40B4-BE49-F238E27FC236}">
                  <a16:creationId xmlns:a16="http://schemas.microsoft.com/office/drawing/2014/main" id="{BE9B3A9E-2684-4C40-8685-2E1B6C462735}"/>
                </a:ext>
              </a:extLst>
            </p:cNvPr>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18;p35">
              <a:extLst>
                <a:ext uri="{FF2B5EF4-FFF2-40B4-BE49-F238E27FC236}">
                  <a16:creationId xmlns:a16="http://schemas.microsoft.com/office/drawing/2014/main" id="{D10E5B32-0052-4CF1-A712-93377CB989EC}"/>
                </a:ext>
              </a:extLst>
            </p:cNvPr>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19;p35">
              <a:extLst>
                <a:ext uri="{FF2B5EF4-FFF2-40B4-BE49-F238E27FC236}">
                  <a16:creationId xmlns:a16="http://schemas.microsoft.com/office/drawing/2014/main" id="{C3229E01-95FF-466F-9EC4-68AD32335F60}"/>
                </a:ext>
              </a:extLst>
            </p:cNvPr>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20;p35">
              <a:extLst>
                <a:ext uri="{FF2B5EF4-FFF2-40B4-BE49-F238E27FC236}">
                  <a16:creationId xmlns:a16="http://schemas.microsoft.com/office/drawing/2014/main" id="{27B3E5F5-364B-4A66-AEF9-557207FC0570}"/>
                </a:ext>
              </a:extLst>
            </p:cNvPr>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21;p35">
              <a:extLst>
                <a:ext uri="{FF2B5EF4-FFF2-40B4-BE49-F238E27FC236}">
                  <a16:creationId xmlns:a16="http://schemas.microsoft.com/office/drawing/2014/main" id="{7DA47611-DA56-4D75-82D6-2CA7F76B9624}"/>
                </a:ext>
              </a:extLst>
            </p:cNvPr>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22;p35">
              <a:extLst>
                <a:ext uri="{FF2B5EF4-FFF2-40B4-BE49-F238E27FC236}">
                  <a16:creationId xmlns:a16="http://schemas.microsoft.com/office/drawing/2014/main" id="{6C1413AD-2386-4371-A5EA-193E922B4283}"/>
                </a:ext>
              </a:extLst>
            </p:cNvPr>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23;p35">
              <a:extLst>
                <a:ext uri="{FF2B5EF4-FFF2-40B4-BE49-F238E27FC236}">
                  <a16:creationId xmlns:a16="http://schemas.microsoft.com/office/drawing/2014/main" id="{68DE0940-2C10-4CE0-95CE-984005AC70DE}"/>
                </a:ext>
              </a:extLst>
            </p:cNvPr>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724;p35">
              <a:extLst>
                <a:ext uri="{FF2B5EF4-FFF2-40B4-BE49-F238E27FC236}">
                  <a16:creationId xmlns:a16="http://schemas.microsoft.com/office/drawing/2014/main" id="{027BE251-F0E1-46DB-8A22-CD4916DFC197}"/>
                </a:ext>
              </a:extLst>
            </p:cNvPr>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725;p35">
              <a:extLst>
                <a:ext uri="{FF2B5EF4-FFF2-40B4-BE49-F238E27FC236}">
                  <a16:creationId xmlns:a16="http://schemas.microsoft.com/office/drawing/2014/main" id="{FF2541A4-915B-48EC-AF32-36327D13818E}"/>
                </a:ext>
              </a:extLst>
            </p:cNvPr>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726;p35">
              <a:extLst>
                <a:ext uri="{FF2B5EF4-FFF2-40B4-BE49-F238E27FC236}">
                  <a16:creationId xmlns:a16="http://schemas.microsoft.com/office/drawing/2014/main" id="{4C5EF59E-4AD6-4DE4-BF40-41718B22FD77}"/>
                </a:ext>
              </a:extLst>
            </p:cNvPr>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27;p35">
              <a:extLst>
                <a:ext uri="{FF2B5EF4-FFF2-40B4-BE49-F238E27FC236}">
                  <a16:creationId xmlns:a16="http://schemas.microsoft.com/office/drawing/2014/main" id="{958D7ACD-59E9-4D3C-9191-F996F007B760}"/>
                </a:ext>
              </a:extLst>
            </p:cNvPr>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28;p35">
              <a:extLst>
                <a:ext uri="{FF2B5EF4-FFF2-40B4-BE49-F238E27FC236}">
                  <a16:creationId xmlns:a16="http://schemas.microsoft.com/office/drawing/2014/main" id="{F38B82CC-DCD4-4092-A694-EE9E3AFF5495}"/>
                </a:ext>
              </a:extLst>
            </p:cNvPr>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729;p35">
              <a:extLst>
                <a:ext uri="{FF2B5EF4-FFF2-40B4-BE49-F238E27FC236}">
                  <a16:creationId xmlns:a16="http://schemas.microsoft.com/office/drawing/2014/main" id="{9447E2B1-C519-419D-AB36-6091071CF0DE}"/>
                </a:ext>
              </a:extLst>
            </p:cNvPr>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30;p35">
              <a:extLst>
                <a:ext uri="{FF2B5EF4-FFF2-40B4-BE49-F238E27FC236}">
                  <a16:creationId xmlns:a16="http://schemas.microsoft.com/office/drawing/2014/main" id="{17D0EDD2-A6C8-4656-AEA9-791269D6ACD0}"/>
                </a:ext>
              </a:extLst>
            </p:cNvPr>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31;p35">
              <a:extLst>
                <a:ext uri="{FF2B5EF4-FFF2-40B4-BE49-F238E27FC236}">
                  <a16:creationId xmlns:a16="http://schemas.microsoft.com/office/drawing/2014/main" id="{73671A53-1004-485D-97C1-D1370401F0BC}"/>
                </a:ext>
              </a:extLst>
            </p:cNvPr>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32;p35">
              <a:extLst>
                <a:ext uri="{FF2B5EF4-FFF2-40B4-BE49-F238E27FC236}">
                  <a16:creationId xmlns:a16="http://schemas.microsoft.com/office/drawing/2014/main" id="{C4F73CFE-CEA8-4F74-819A-DF551A28602A}"/>
                </a:ext>
              </a:extLst>
            </p:cNvPr>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33;p35">
              <a:extLst>
                <a:ext uri="{FF2B5EF4-FFF2-40B4-BE49-F238E27FC236}">
                  <a16:creationId xmlns:a16="http://schemas.microsoft.com/office/drawing/2014/main" id="{E9BDC4E1-DA9D-4723-A293-049E8417E977}"/>
                </a:ext>
              </a:extLst>
            </p:cNvPr>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34;p35">
              <a:extLst>
                <a:ext uri="{FF2B5EF4-FFF2-40B4-BE49-F238E27FC236}">
                  <a16:creationId xmlns:a16="http://schemas.microsoft.com/office/drawing/2014/main" id="{BE68DC26-218C-433A-BE69-FED5E3BCEF0E}"/>
                </a:ext>
              </a:extLst>
            </p:cNvPr>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35;p35">
              <a:extLst>
                <a:ext uri="{FF2B5EF4-FFF2-40B4-BE49-F238E27FC236}">
                  <a16:creationId xmlns:a16="http://schemas.microsoft.com/office/drawing/2014/main" id="{EA4924E0-521B-4C15-A18D-EAB507AB9729}"/>
                </a:ext>
              </a:extLst>
            </p:cNvPr>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36;p35">
              <a:extLst>
                <a:ext uri="{FF2B5EF4-FFF2-40B4-BE49-F238E27FC236}">
                  <a16:creationId xmlns:a16="http://schemas.microsoft.com/office/drawing/2014/main" id="{268D0AEA-F27F-47A3-800A-AA743691E756}"/>
                </a:ext>
              </a:extLst>
            </p:cNvPr>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37;p35">
              <a:extLst>
                <a:ext uri="{FF2B5EF4-FFF2-40B4-BE49-F238E27FC236}">
                  <a16:creationId xmlns:a16="http://schemas.microsoft.com/office/drawing/2014/main" id="{50861896-09CF-40C4-81B0-561DFE870121}"/>
                </a:ext>
              </a:extLst>
            </p:cNvPr>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38;p35">
              <a:extLst>
                <a:ext uri="{FF2B5EF4-FFF2-40B4-BE49-F238E27FC236}">
                  <a16:creationId xmlns:a16="http://schemas.microsoft.com/office/drawing/2014/main" id="{7A0AC87F-C147-4344-A85E-D4307986F98B}"/>
                </a:ext>
              </a:extLst>
            </p:cNvPr>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39;p35">
              <a:extLst>
                <a:ext uri="{FF2B5EF4-FFF2-40B4-BE49-F238E27FC236}">
                  <a16:creationId xmlns:a16="http://schemas.microsoft.com/office/drawing/2014/main" id="{B7EDBD6F-9504-4C0D-9501-1FB5F24A630E}"/>
                </a:ext>
              </a:extLst>
            </p:cNvPr>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40;p35">
              <a:extLst>
                <a:ext uri="{FF2B5EF4-FFF2-40B4-BE49-F238E27FC236}">
                  <a16:creationId xmlns:a16="http://schemas.microsoft.com/office/drawing/2014/main" id="{C1C4FF13-46D2-4FEB-972C-0410188DAECC}"/>
                </a:ext>
              </a:extLst>
            </p:cNvPr>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41;p35">
              <a:extLst>
                <a:ext uri="{FF2B5EF4-FFF2-40B4-BE49-F238E27FC236}">
                  <a16:creationId xmlns:a16="http://schemas.microsoft.com/office/drawing/2014/main" id="{033BCED5-3B9E-4302-8D5C-D8DD6F19362E}"/>
                </a:ext>
              </a:extLst>
            </p:cNvPr>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742;p35">
              <a:extLst>
                <a:ext uri="{FF2B5EF4-FFF2-40B4-BE49-F238E27FC236}">
                  <a16:creationId xmlns:a16="http://schemas.microsoft.com/office/drawing/2014/main" id="{6B90D577-0DBA-4449-8BAF-63C1C8104EC2}"/>
                </a:ext>
              </a:extLst>
            </p:cNvPr>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743;p35">
              <a:extLst>
                <a:ext uri="{FF2B5EF4-FFF2-40B4-BE49-F238E27FC236}">
                  <a16:creationId xmlns:a16="http://schemas.microsoft.com/office/drawing/2014/main" id="{2EA94EAF-59B1-48CE-9D54-929EFA0F5ABB}"/>
                </a:ext>
              </a:extLst>
            </p:cNvPr>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744;p35">
              <a:extLst>
                <a:ext uri="{FF2B5EF4-FFF2-40B4-BE49-F238E27FC236}">
                  <a16:creationId xmlns:a16="http://schemas.microsoft.com/office/drawing/2014/main" id="{D8A03DD9-2387-4435-BB0B-A60EE65DF947}"/>
                </a:ext>
              </a:extLst>
            </p:cNvPr>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745;p35">
              <a:extLst>
                <a:ext uri="{FF2B5EF4-FFF2-40B4-BE49-F238E27FC236}">
                  <a16:creationId xmlns:a16="http://schemas.microsoft.com/office/drawing/2014/main" id="{538E9240-A10C-4D3E-B27E-7AFA607D4BED}"/>
                </a:ext>
              </a:extLst>
            </p:cNvPr>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746;p35">
              <a:extLst>
                <a:ext uri="{FF2B5EF4-FFF2-40B4-BE49-F238E27FC236}">
                  <a16:creationId xmlns:a16="http://schemas.microsoft.com/office/drawing/2014/main" id="{BB383F86-1490-4559-899D-7A6BCB27AEE1}"/>
                </a:ext>
              </a:extLst>
            </p:cNvPr>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747;p35">
              <a:extLst>
                <a:ext uri="{FF2B5EF4-FFF2-40B4-BE49-F238E27FC236}">
                  <a16:creationId xmlns:a16="http://schemas.microsoft.com/office/drawing/2014/main" id="{8E696F48-0B6D-4E19-842A-DF068CF6B6B2}"/>
                </a:ext>
              </a:extLst>
            </p:cNvPr>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748;p35">
              <a:extLst>
                <a:ext uri="{FF2B5EF4-FFF2-40B4-BE49-F238E27FC236}">
                  <a16:creationId xmlns:a16="http://schemas.microsoft.com/office/drawing/2014/main" id="{B22CF40A-963B-4450-8967-F4A6373B1D8A}"/>
                </a:ext>
              </a:extLst>
            </p:cNvPr>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749;p35">
              <a:extLst>
                <a:ext uri="{FF2B5EF4-FFF2-40B4-BE49-F238E27FC236}">
                  <a16:creationId xmlns:a16="http://schemas.microsoft.com/office/drawing/2014/main" id="{30487ED1-CA0F-4A14-B99E-531DADBA5D30}"/>
                </a:ext>
              </a:extLst>
            </p:cNvPr>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50;p35">
              <a:extLst>
                <a:ext uri="{FF2B5EF4-FFF2-40B4-BE49-F238E27FC236}">
                  <a16:creationId xmlns:a16="http://schemas.microsoft.com/office/drawing/2014/main" id="{AD6FB59D-33C2-4326-891C-018310ABB3C1}"/>
                </a:ext>
              </a:extLst>
            </p:cNvPr>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51;p35">
              <a:extLst>
                <a:ext uri="{FF2B5EF4-FFF2-40B4-BE49-F238E27FC236}">
                  <a16:creationId xmlns:a16="http://schemas.microsoft.com/office/drawing/2014/main" id="{9CED97ED-4523-461A-A001-8ACBB7B6580B}"/>
                </a:ext>
              </a:extLst>
            </p:cNvPr>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52;p35">
              <a:extLst>
                <a:ext uri="{FF2B5EF4-FFF2-40B4-BE49-F238E27FC236}">
                  <a16:creationId xmlns:a16="http://schemas.microsoft.com/office/drawing/2014/main" id="{76561F26-B251-4AF3-A41B-DFBFC84453C3}"/>
                </a:ext>
              </a:extLst>
            </p:cNvPr>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53;p35">
              <a:extLst>
                <a:ext uri="{FF2B5EF4-FFF2-40B4-BE49-F238E27FC236}">
                  <a16:creationId xmlns:a16="http://schemas.microsoft.com/office/drawing/2014/main" id="{69D4430F-A554-4AB8-899A-C6032BF4DFC5}"/>
                </a:ext>
              </a:extLst>
            </p:cNvPr>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54;p35">
              <a:extLst>
                <a:ext uri="{FF2B5EF4-FFF2-40B4-BE49-F238E27FC236}">
                  <a16:creationId xmlns:a16="http://schemas.microsoft.com/office/drawing/2014/main" id="{855A60AB-382F-4302-BAAE-67AB32FC50CB}"/>
                </a:ext>
              </a:extLst>
            </p:cNvPr>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55;p35">
              <a:extLst>
                <a:ext uri="{FF2B5EF4-FFF2-40B4-BE49-F238E27FC236}">
                  <a16:creationId xmlns:a16="http://schemas.microsoft.com/office/drawing/2014/main" id="{E521DD2B-50FA-453F-B66C-358895AC8180}"/>
                </a:ext>
              </a:extLst>
            </p:cNvPr>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56;p35">
              <a:extLst>
                <a:ext uri="{FF2B5EF4-FFF2-40B4-BE49-F238E27FC236}">
                  <a16:creationId xmlns:a16="http://schemas.microsoft.com/office/drawing/2014/main" id="{046550C2-F3CD-4B34-955C-2EB666983CDB}"/>
                </a:ext>
              </a:extLst>
            </p:cNvPr>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57;p35">
              <a:extLst>
                <a:ext uri="{FF2B5EF4-FFF2-40B4-BE49-F238E27FC236}">
                  <a16:creationId xmlns:a16="http://schemas.microsoft.com/office/drawing/2014/main" id="{E0A00ADF-7D31-4CD8-83BD-0FEADBA9F487}"/>
                </a:ext>
              </a:extLst>
            </p:cNvPr>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58;p35">
              <a:extLst>
                <a:ext uri="{FF2B5EF4-FFF2-40B4-BE49-F238E27FC236}">
                  <a16:creationId xmlns:a16="http://schemas.microsoft.com/office/drawing/2014/main" id="{C6B42D61-DBF9-4F72-8422-2C85A1BDC73C}"/>
                </a:ext>
              </a:extLst>
            </p:cNvPr>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59;p35">
              <a:extLst>
                <a:ext uri="{FF2B5EF4-FFF2-40B4-BE49-F238E27FC236}">
                  <a16:creationId xmlns:a16="http://schemas.microsoft.com/office/drawing/2014/main" id="{6DE19CA9-4D4E-4DA9-B729-80E88828DA7B}"/>
                </a:ext>
              </a:extLst>
            </p:cNvPr>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60;p35">
              <a:extLst>
                <a:ext uri="{FF2B5EF4-FFF2-40B4-BE49-F238E27FC236}">
                  <a16:creationId xmlns:a16="http://schemas.microsoft.com/office/drawing/2014/main" id="{06B48665-6819-44C7-A3B7-129079E464F6}"/>
                </a:ext>
              </a:extLst>
            </p:cNvPr>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61;p35">
              <a:extLst>
                <a:ext uri="{FF2B5EF4-FFF2-40B4-BE49-F238E27FC236}">
                  <a16:creationId xmlns:a16="http://schemas.microsoft.com/office/drawing/2014/main" id="{5963DB72-BF6C-4966-9AA1-27555C762BF0}"/>
                </a:ext>
              </a:extLst>
            </p:cNvPr>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62;p35">
              <a:extLst>
                <a:ext uri="{FF2B5EF4-FFF2-40B4-BE49-F238E27FC236}">
                  <a16:creationId xmlns:a16="http://schemas.microsoft.com/office/drawing/2014/main" id="{B6F5700A-4E29-4428-BA95-641456F1D282}"/>
                </a:ext>
              </a:extLst>
            </p:cNvPr>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63;p35">
              <a:extLst>
                <a:ext uri="{FF2B5EF4-FFF2-40B4-BE49-F238E27FC236}">
                  <a16:creationId xmlns:a16="http://schemas.microsoft.com/office/drawing/2014/main" id="{C9E29B4A-96C4-4D9F-A309-45D735FD16D5}"/>
                </a:ext>
              </a:extLst>
            </p:cNvPr>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64;p35">
              <a:extLst>
                <a:ext uri="{FF2B5EF4-FFF2-40B4-BE49-F238E27FC236}">
                  <a16:creationId xmlns:a16="http://schemas.microsoft.com/office/drawing/2014/main" id="{6522CC88-7B9D-4BF8-9962-9B46A396C4F4}"/>
                </a:ext>
              </a:extLst>
            </p:cNvPr>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65;p35">
              <a:extLst>
                <a:ext uri="{FF2B5EF4-FFF2-40B4-BE49-F238E27FC236}">
                  <a16:creationId xmlns:a16="http://schemas.microsoft.com/office/drawing/2014/main" id="{3761B99E-0186-498F-8936-5A9B3D6AE7CC}"/>
                </a:ext>
              </a:extLst>
            </p:cNvPr>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66;p35">
              <a:extLst>
                <a:ext uri="{FF2B5EF4-FFF2-40B4-BE49-F238E27FC236}">
                  <a16:creationId xmlns:a16="http://schemas.microsoft.com/office/drawing/2014/main" id="{567C8FE7-4BC3-4529-8DBE-450923DAAAA2}"/>
                </a:ext>
              </a:extLst>
            </p:cNvPr>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67;p35">
              <a:extLst>
                <a:ext uri="{FF2B5EF4-FFF2-40B4-BE49-F238E27FC236}">
                  <a16:creationId xmlns:a16="http://schemas.microsoft.com/office/drawing/2014/main" id="{69EADB5E-AC5F-405B-AD2C-0C0E3A524C7E}"/>
                </a:ext>
              </a:extLst>
            </p:cNvPr>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68;p35">
              <a:extLst>
                <a:ext uri="{FF2B5EF4-FFF2-40B4-BE49-F238E27FC236}">
                  <a16:creationId xmlns:a16="http://schemas.microsoft.com/office/drawing/2014/main" id="{E78A3DB1-070A-4E07-A6B5-7AF4D131586C}"/>
                </a:ext>
              </a:extLst>
            </p:cNvPr>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69;p35">
              <a:extLst>
                <a:ext uri="{FF2B5EF4-FFF2-40B4-BE49-F238E27FC236}">
                  <a16:creationId xmlns:a16="http://schemas.microsoft.com/office/drawing/2014/main" id="{97537C0E-3E49-4C7F-A227-39468692FCA2}"/>
                </a:ext>
              </a:extLst>
            </p:cNvPr>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70;p35">
              <a:extLst>
                <a:ext uri="{FF2B5EF4-FFF2-40B4-BE49-F238E27FC236}">
                  <a16:creationId xmlns:a16="http://schemas.microsoft.com/office/drawing/2014/main" id="{5E2B55E2-D75B-43DB-A273-D53BA30DCA93}"/>
                </a:ext>
              </a:extLst>
            </p:cNvPr>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71;p35">
              <a:extLst>
                <a:ext uri="{FF2B5EF4-FFF2-40B4-BE49-F238E27FC236}">
                  <a16:creationId xmlns:a16="http://schemas.microsoft.com/office/drawing/2014/main" id="{3383923F-3A73-4B7D-8ABB-7488F3E88B5E}"/>
                </a:ext>
              </a:extLst>
            </p:cNvPr>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72;p35">
              <a:extLst>
                <a:ext uri="{FF2B5EF4-FFF2-40B4-BE49-F238E27FC236}">
                  <a16:creationId xmlns:a16="http://schemas.microsoft.com/office/drawing/2014/main" id="{74CDF29C-2877-45E0-A671-B5C0CA27FE7D}"/>
                </a:ext>
              </a:extLst>
            </p:cNvPr>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73;p35">
              <a:extLst>
                <a:ext uri="{FF2B5EF4-FFF2-40B4-BE49-F238E27FC236}">
                  <a16:creationId xmlns:a16="http://schemas.microsoft.com/office/drawing/2014/main" id="{9C477815-FFBA-40D8-AD3B-5BD1D912F684}"/>
                </a:ext>
              </a:extLst>
            </p:cNvPr>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74;p35">
              <a:extLst>
                <a:ext uri="{FF2B5EF4-FFF2-40B4-BE49-F238E27FC236}">
                  <a16:creationId xmlns:a16="http://schemas.microsoft.com/office/drawing/2014/main" id="{C9A483AF-BF67-4367-8EFA-602536A5130F}"/>
                </a:ext>
              </a:extLst>
            </p:cNvPr>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75;p35">
              <a:extLst>
                <a:ext uri="{FF2B5EF4-FFF2-40B4-BE49-F238E27FC236}">
                  <a16:creationId xmlns:a16="http://schemas.microsoft.com/office/drawing/2014/main" id="{56A03F06-0C6A-42AC-8F69-4D9B97965C1E}"/>
                </a:ext>
              </a:extLst>
            </p:cNvPr>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76;p35">
              <a:extLst>
                <a:ext uri="{FF2B5EF4-FFF2-40B4-BE49-F238E27FC236}">
                  <a16:creationId xmlns:a16="http://schemas.microsoft.com/office/drawing/2014/main" id="{FFA92E1F-053B-4711-A1DF-332C8C55EDA8}"/>
                </a:ext>
              </a:extLst>
            </p:cNvPr>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7;p35">
              <a:extLst>
                <a:ext uri="{FF2B5EF4-FFF2-40B4-BE49-F238E27FC236}">
                  <a16:creationId xmlns:a16="http://schemas.microsoft.com/office/drawing/2014/main" id="{C9F0BCC2-977F-4244-B10C-E613B834E525}"/>
                </a:ext>
              </a:extLst>
            </p:cNvPr>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78;p35">
              <a:extLst>
                <a:ext uri="{FF2B5EF4-FFF2-40B4-BE49-F238E27FC236}">
                  <a16:creationId xmlns:a16="http://schemas.microsoft.com/office/drawing/2014/main" id="{ABCD02BD-6FE7-4DB3-AFE5-2FEE2D242357}"/>
                </a:ext>
              </a:extLst>
            </p:cNvPr>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79;p35">
              <a:extLst>
                <a:ext uri="{FF2B5EF4-FFF2-40B4-BE49-F238E27FC236}">
                  <a16:creationId xmlns:a16="http://schemas.microsoft.com/office/drawing/2014/main" id="{4A814F64-237B-44B4-886B-55DB2AB25106}"/>
                </a:ext>
              </a:extLst>
            </p:cNvPr>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80;p35">
              <a:extLst>
                <a:ext uri="{FF2B5EF4-FFF2-40B4-BE49-F238E27FC236}">
                  <a16:creationId xmlns:a16="http://schemas.microsoft.com/office/drawing/2014/main" id="{A27F8852-AF79-4917-B22F-26FF1FE81AFA}"/>
                </a:ext>
              </a:extLst>
            </p:cNvPr>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81;p35">
              <a:extLst>
                <a:ext uri="{FF2B5EF4-FFF2-40B4-BE49-F238E27FC236}">
                  <a16:creationId xmlns:a16="http://schemas.microsoft.com/office/drawing/2014/main" id="{75EAFE84-6068-4013-8E02-AA9F434DABF3}"/>
                </a:ext>
              </a:extLst>
            </p:cNvPr>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82;p35">
              <a:extLst>
                <a:ext uri="{FF2B5EF4-FFF2-40B4-BE49-F238E27FC236}">
                  <a16:creationId xmlns:a16="http://schemas.microsoft.com/office/drawing/2014/main" id="{571E54A1-F7E4-4A15-BF5A-2D97749E3410}"/>
                </a:ext>
              </a:extLst>
            </p:cNvPr>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83;p35">
              <a:extLst>
                <a:ext uri="{FF2B5EF4-FFF2-40B4-BE49-F238E27FC236}">
                  <a16:creationId xmlns:a16="http://schemas.microsoft.com/office/drawing/2014/main" id="{3AAB6AEA-FF3B-4A51-908D-41C6011EFCDD}"/>
                </a:ext>
              </a:extLst>
            </p:cNvPr>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84;p35">
              <a:extLst>
                <a:ext uri="{FF2B5EF4-FFF2-40B4-BE49-F238E27FC236}">
                  <a16:creationId xmlns:a16="http://schemas.microsoft.com/office/drawing/2014/main" id="{AC029555-D23D-488F-AD0E-FC0C029F46B3}"/>
                </a:ext>
              </a:extLst>
            </p:cNvPr>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85;p35">
              <a:extLst>
                <a:ext uri="{FF2B5EF4-FFF2-40B4-BE49-F238E27FC236}">
                  <a16:creationId xmlns:a16="http://schemas.microsoft.com/office/drawing/2014/main" id="{ED401377-4EC5-44D9-AA47-01B7683829F2}"/>
                </a:ext>
              </a:extLst>
            </p:cNvPr>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86;p35">
              <a:extLst>
                <a:ext uri="{FF2B5EF4-FFF2-40B4-BE49-F238E27FC236}">
                  <a16:creationId xmlns:a16="http://schemas.microsoft.com/office/drawing/2014/main" id="{CC9BA719-EB0E-4A0C-BB7B-03BDAA32A851}"/>
                </a:ext>
              </a:extLst>
            </p:cNvPr>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87;p35">
              <a:extLst>
                <a:ext uri="{FF2B5EF4-FFF2-40B4-BE49-F238E27FC236}">
                  <a16:creationId xmlns:a16="http://schemas.microsoft.com/office/drawing/2014/main" id="{CC16488C-AF0F-4CD4-91D9-13A33D51716B}"/>
                </a:ext>
              </a:extLst>
            </p:cNvPr>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88;p35">
              <a:extLst>
                <a:ext uri="{FF2B5EF4-FFF2-40B4-BE49-F238E27FC236}">
                  <a16:creationId xmlns:a16="http://schemas.microsoft.com/office/drawing/2014/main" id="{5C0C9EAA-7746-4E0E-A964-2DC0844DF5D0}"/>
                </a:ext>
              </a:extLst>
            </p:cNvPr>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89;p35">
              <a:extLst>
                <a:ext uri="{FF2B5EF4-FFF2-40B4-BE49-F238E27FC236}">
                  <a16:creationId xmlns:a16="http://schemas.microsoft.com/office/drawing/2014/main" id="{60794B59-A5F6-475E-9D50-C4722912D413}"/>
                </a:ext>
              </a:extLst>
            </p:cNvPr>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90;p35">
              <a:extLst>
                <a:ext uri="{FF2B5EF4-FFF2-40B4-BE49-F238E27FC236}">
                  <a16:creationId xmlns:a16="http://schemas.microsoft.com/office/drawing/2014/main" id="{523C52FC-AE72-4354-A536-C058873B794F}"/>
                </a:ext>
              </a:extLst>
            </p:cNvPr>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91;p35">
              <a:extLst>
                <a:ext uri="{FF2B5EF4-FFF2-40B4-BE49-F238E27FC236}">
                  <a16:creationId xmlns:a16="http://schemas.microsoft.com/office/drawing/2014/main" id="{6FF147E5-5EBD-41BE-86F2-08FF0673EB7D}"/>
                </a:ext>
              </a:extLst>
            </p:cNvPr>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92;p35">
              <a:extLst>
                <a:ext uri="{FF2B5EF4-FFF2-40B4-BE49-F238E27FC236}">
                  <a16:creationId xmlns:a16="http://schemas.microsoft.com/office/drawing/2014/main" id="{46883127-FA84-452A-AA4C-16EBE8C7F3A8}"/>
                </a:ext>
              </a:extLst>
            </p:cNvPr>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93;p35">
              <a:extLst>
                <a:ext uri="{FF2B5EF4-FFF2-40B4-BE49-F238E27FC236}">
                  <a16:creationId xmlns:a16="http://schemas.microsoft.com/office/drawing/2014/main" id="{783FD70C-81A6-4C55-A346-A1DE7E5BD23D}"/>
                </a:ext>
              </a:extLst>
            </p:cNvPr>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94;p35">
              <a:extLst>
                <a:ext uri="{FF2B5EF4-FFF2-40B4-BE49-F238E27FC236}">
                  <a16:creationId xmlns:a16="http://schemas.microsoft.com/office/drawing/2014/main" id="{B214175E-702A-446C-987C-EFA422D2636A}"/>
                </a:ext>
              </a:extLst>
            </p:cNvPr>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95;p35">
              <a:extLst>
                <a:ext uri="{FF2B5EF4-FFF2-40B4-BE49-F238E27FC236}">
                  <a16:creationId xmlns:a16="http://schemas.microsoft.com/office/drawing/2014/main" id="{88B78545-3401-4C69-B0EA-122D61E6FAA7}"/>
                </a:ext>
              </a:extLst>
            </p:cNvPr>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96;p35">
              <a:extLst>
                <a:ext uri="{FF2B5EF4-FFF2-40B4-BE49-F238E27FC236}">
                  <a16:creationId xmlns:a16="http://schemas.microsoft.com/office/drawing/2014/main" id="{75A62B52-63BE-46D8-9D1D-DEA7BB5E6B0C}"/>
                </a:ext>
              </a:extLst>
            </p:cNvPr>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97;p35">
              <a:extLst>
                <a:ext uri="{FF2B5EF4-FFF2-40B4-BE49-F238E27FC236}">
                  <a16:creationId xmlns:a16="http://schemas.microsoft.com/office/drawing/2014/main" id="{7E21D454-64F7-44BE-86D2-1BF3F3F7F64F}"/>
                </a:ext>
              </a:extLst>
            </p:cNvPr>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98;p35">
              <a:extLst>
                <a:ext uri="{FF2B5EF4-FFF2-40B4-BE49-F238E27FC236}">
                  <a16:creationId xmlns:a16="http://schemas.microsoft.com/office/drawing/2014/main" id="{4F7F7655-06AF-4665-A7D1-B21B0C39E2B1}"/>
                </a:ext>
              </a:extLst>
            </p:cNvPr>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99;p35">
              <a:extLst>
                <a:ext uri="{FF2B5EF4-FFF2-40B4-BE49-F238E27FC236}">
                  <a16:creationId xmlns:a16="http://schemas.microsoft.com/office/drawing/2014/main" id="{9AB38CAF-ADC3-4BC5-A52B-875607FDF508}"/>
                </a:ext>
              </a:extLst>
            </p:cNvPr>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800;p35">
              <a:extLst>
                <a:ext uri="{FF2B5EF4-FFF2-40B4-BE49-F238E27FC236}">
                  <a16:creationId xmlns:a16="http://schemas.microsoft.com/office/drawing/2014/main" id="{5A42968C-B894-4DDF-9CF6-22A580E7E3AB}"/>
                </a:ext>
              </a:extLst>
            </p:cNvPr>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801;p35">
              <a:extLst>
                <a:ext uri="{FF2B5EF4-FFF2-40B4-BE49-F238E27FC236}">
                  <a16:creationId xmlns:a16="http://schemas.microsoft.com/office/drawing/2014/main" id="{A95D1349-C6B2-4F78-838E-E3F33C4EA3F8}"/>
                </a:ext>
              </a:extLst>
            </p:cNvPr>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802;p35">
              <a:extLst>
                <a:ext uri="{FF2B5EF4-FFF2-40B4-BE49-F238E27FC236}">
                  <a16:creationId xmlns:a16="http://schemas.microsoft.com/office/drawing/2014/main" id="{BEF393E6-7859-4966-ADC2-A108D2D16904}"/>
                </a:ext>
              </a:extLst>
            </p:cNvPr>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803;p35">
              <a:extLst>
                <a:ext uri="{FF2B5EF4-FFF2-40B4-BE49-F238E27FC236}">
                  <a16:creationId xmlns:a16="http://schemas.microsoft.com/office/drawing/2014/main" id="{A46EE7D1-5C05-4EFB-84EF-A41AA5FCACD0}"/>
                </a:ext>
              </a:extLst>
            </p:cNvPr>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804;p35">
              <a:extLst>
                <a:ext uri="{FF2B5EF4-FFF2-40B4-BE49-F238E27FC236}">
                  <a16:creationId xmlns:a16="http://schemas.microsoft.com/office/drawing/2014/main" id="{388EAED1-49BB-4F47-AEF9-08068DF1AA32}"/>
                </a:ext>
              </a:extLst>
            </p:cNvPr>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805;p35">
              <a:extLst>
                <a:ext uri="{FF2B5EF4-FFF2-40B4-BE49-F238E27FC236}">
                  <a16:creationId xmlns:a16="http://schemas.microsoft.com/office/drawing/2014/main" id="{C27FB8AF-7889-4D6E-A46E-340B867CF67D}"/>
                </a:ext>
              </a:extLst>
            </p:cNvPr>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806;p35">
              <a:extLst>
                <a:ext uri="{FF2B5EF4-FFF2-40B4-BE49-F238E27FC236}">
                  <a16:creationId xmlns:a16="http://schemas.microsoft.com/office/drawing/2014/main" id="{79A220B8-F7D9-4924-BE10-A765B3661B6C}"/>
                </a:ext>
              </a:extLst>
            </p:cNvPr>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807;p35">
              <a:extLst>
                <a:ext uri="{FF2B5EF4-FFF2-40B4-BE49-F238E27FC236}">
                  <a16:creationId xmlns:a16="http://schemas.microsoft.com/office/drawing/2014/main" id="{A4079CED-7ACB-43B8-B9F7-FA6952F9C446}"/>
                </a:ext>
              </a:extLst>
            </p:cNvPr>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808;p35">
              <a:extLst>
                <a:ext uri="{FF2B5EF4-FFF2-40B4-BE49-F238E27FC236}">
                  <a16:creationId xmlns:a16="http://schemas.microsoft.com/office/drawing/2014/main" id="{AD9219AB-B133-4B4D-ABCD-861A671B9FF1}"/>
                </a:ext>
              </a:extLst>
            </p:cNvPr>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809;p35">
              <a:extLst>
                <a:ext uri="{FF2B5EF4-FFF2-40B4-BE49-F238E27FC236}">
                  <a16:creationId xmlns:a16="http://schemas.microsoft.com/office/drawing/2014/main" id="{E126CC7C-302C-42C4-AA4A-7B40BADC818C}"/>
                </a:ext>
              </a:extLst>
            </p:cNvPr>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810;p35">
              <a:extLst>
                <a:ext uri="{FF2B5EF4-FFF2-40B4-BE49-F238E27FC236}">
                  <a16:creationId xmlns:a16="http://schemas.microsoft.com/office/drawing/2014/main" id="{ADEA53C7-55B3-4B22-B5CD-C9D901F3B241}"/>
                </a:ext>
              </a:extLst>
            </p:cNvPr>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811;p35">
              <a:extLst>
                <a:ext uri="{FF2B5EF4-FFF2-40B4-BE49-F238E27FC236}">
                  <a16:creationId xmlns:a16="http://schemas.microsoft.com/office/drawing/2014/main" id="{8403CE39-97F1-48B4-9F2D-4712AA72C0CA}"/>
                </a:ext>
              </a:extLst>
            </p:cNvPr>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812;p35">
              <a:extLst>
                <a:ext uri="{FF2B5EF4-FFF2-40B4-BE49-F238E27FC236}">
                  <a16:creationId xmlns:a16="http://schemas.microsoft.com/office/drawing/2014/main" id="{B614AFC8-D0FD-4042-B6CF-CE1DFB383305}"/>
                </a:ext>
              </a:extLst>
            </p:cNvPr>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813;p35">
              <a:extLst>
                <a:ext uri="{FF2B5EF4-FFF2-40B4-BE49-F238E27FC236}">
                  <a16:creationId xmlns:a16="http://schemas.microsoft.com/office/drawing/2014/main" id="{0CF91836-4F32-48D9-A227-A4B0C505AE85}"/>
                </a:ext>
              </a:extLst>
            </p:cNvPr>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814;p35">
              <a:extLst>
                <a:ext uri="{FF2B5EF4-FFF2-40B4-BE49-F238E27FC236}">
                  <a16:creationId xmlns:a16="http://schemas.microsoft.com/office/drawing/2014/main" id="{351C76CD-707A-4FAE-982F-0B862EC4ACDE}"/>
                </a:ext>
              </a:extLst>
            </p:cNvPr>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815;p35">
              <a:extLst>
                <a:ext uri="{FF2B5EF4-FFF2-40B4-BE49-F238E27FC236}">
                  <a16:creationId xmlns:a16="http://schemas.microsoft.com/office/drawing/2014/main" id="{53E9D375-0271-408D-AB49-FC0BC246A336}"/>
                </a:ext>
              </a:extLst>
            </p:cNvPr>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816;p35">
              <a:extLst>
                <a:ext uri="{FF2B5EF4-FFF2-40B4-BE49-F238E27FC236}">
                  <a16:creationId xmlns:a16="http://schemas.microsoft.com/office/drawing/2014/main" id="{8FC93E55-E0FF-491B-B65A-878CA206D47A}"/>
                </a:ext>
              </a:extLst>
            </p:cNvPr>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817;p35">
              <a:extLst>
                <a:ext uri="{FF2B5EF4-FFF2-40B4-BE49-F238E27FC236}">
                  <a16:creationId xmlns:a16="http://schemas.microsoft.com/office/drawing/2014/main" id="{46391938-5FD1-4BCB-89FF-771923B5FE05}"/>
                </a:ext>
              </a:extLst>
            </p:cNvPr>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818;p35">
              <a:extLst>
                <a:ext uri="{FF2B5EF4-FFF2-40B4-BE49-F238E27FC236}">
                  <a16:creationId xmlns:a16="http://schemas.microsoft.com/office/drawing/2014/main" id="{7525F125-8747-4185-BD3C-700ED5E939AC}"/>
                </a:ext>
              </a:extLst>
            </p:cNvPr>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819;p35">
              <a:extLst>
                <a:ext uri="{FF2B5EF4-FFF2-40B4-BE49-F238E27FC236}">
                  <a16:creationId xmlns:a16="http://schemas.microsoft.com/office/drawing/2014/main" id="{C3C38BEF-0D57-45CD-B60D-C506C991AD09}"/>
                </a:ext>
              </a:extLst>
            </p:cNvPr>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820;p35">
              <a:extLst>
                <a:ext uri="{FF2B5EF4-FFF2-40B4-BE49-F238E27FC236}">
                  <a16:creationId xmlns:a16="http://schemas.microsoft.com/office/drawing/2014/main" id="{5476AF1A-85CB-4A49-8960-D2BC3D052F90}"/>
                </a:ext>
              </a:extLst>
            </p:cNvPr>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821;p35">
              <a:extLst>
                <a:ext uri="{FF2B5EF4-FFF2-40B4-BE49-F238E27FC236}">
                  <a16:creationId xmlns:a16="http://schemas.microsoft.com/office/drawing/2014/main" id="{5FF35941-B727-461F-9CF8-CB82D4531503}"/>
                </a:ext>
              </a:extLst>
            </p:cNvPr>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822;p35">
              <a:extLst>
                <a:ext uri="{FF2B5EF4-FFF2-40B4-BE49-F238E27FC236}">
                  <a16:creationId xmlns:a16="http://schemas.microsoft.com/office/drawing/2014/main" id="{28072685-B030-49AB-9F6B-85C850E98CE3}"/>
                </a:ext>
              </a:extLst>
            </p:cNvPr>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823;p35">
              <a:extLst>
                <a:ext uri="{FF2B5EF4-FFF2-40B4-BE49-F238E27FC236}">
                  <a16:creationId xmlns:a16="http://schemas.microsoft.com/office/drawing/2014/main" id="{B5053A61-2115-4210-A2DE-FB89DD88A6BD}"/>
                </a:ext>
              </a:extLst>
            </p:cNvPr>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824;p35">
              <a:extLst>
                <a:ext uri="{FF2B5EF4-FFF2-40B4-BE49-F238E27FC236}">
                  <a16:creationId xmlns:a16="http://schemas.microsoft.com/office/drawing/2014/main" id="{0CA55ED8-3F65-4786-B58C-1F080762DF4D}"/>
                </a:ext>
              </a:extLst>
            </p:cNvPr>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825;p35">
              <a:extLst>
                <a:ext uri="{FF2B5EF4-FFF2-40B4-BE49-F238E27FC236}">
                  <a16:creationId xmlns:a16="http://schemas.microsoft.com/office/drawing/2014/main" id="{A5335F5E-F78A-4985-9DE1-5560B5D3DD49}"/>
                </a:ext>
              </a:extLst>
            </p:cNvPr>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826;p35">
              <a:extLst>
                <a:ext uri="{FF2B5EF4-FFF2-40B4-BE49-F238E27FC236}">
                  <a16:creationId xmlns:a16="http://schemas.microsoft.com/office/drawing/2014/main" id="{34C132EC-FEFE-4F31-B2E2-C34D3A9C4BD2}"/>
                </a:ext>
              </a:extLst>
            </p:cNvPr>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827;p35">
              <a:extLst>
                <a:ext uri="{FF2B5EF4-FFF2-40B4-BE49-F238E27FC236}">
                  <a16:creationId xmlns:a16="http://schemas.microsoft.com/office/drawing/2014/main" id="{2624E534-2CF8-483C-B933-57E36A3D7A0C}"/>
                </a:ext>
              </a:extLst>
            </p:cNvPr>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828;p35">
              <a:extLst>
                <a:ext uri="{FF2B5EF4-FFF2-40B4-BE49-F238E27FC236}">
                  <a16:creationId xmlns:a16="http://schemas.microsoft.com/office/drawing/2014/main" id="{E7B8120D-CAE6-49CF-98CB-36D536A964B6}"/>
                </a:ext>
              </a:extLst>
            </p:cNvPr>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829;p35">
              <a:extLst>
                <a:ext uri="{FF2B5EF4-FFF2-40B4-BE49-F238E27FC236}">
                  <a16:creationId xmlns:a16="http://schemas.microsoft.com/office/drawing/2014/main" id="{B3EE6617-223B-4BD7-B561-5705F1FB3196}"/>
                </a:ext>
              </a:extLst>
            </p:cNvPr>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830;p35">
              <a:extLst>
                <a:ext uri="{FF2B5EF4-FFF2-40B4-BE49-F238E27FC236}">
                  <a16:creationId xmlns:a16="http://schemas.microsoft.com/office/drawing/2014/main" id="{2F6FFDCE-B851-4C69-8BF7-06A5B0E703E4}"/>
                </a:ext>
              </a:extLst>
            </p:cNvPr>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831;p35">
              <a:extLst>
                <a:ext uri="{FF2B5EF4-FFF2-40B4-BE49-F238E27FC236}">
                  <a16:creationId xmlns:a16="http://schemas.microsoft.com/office/drawing/2014/main" id="{5A704B71-62D8-41D9-B5C2-55ABD2853A75}"/>
                </a:ext>
              </a:extLst>
            </p:cNvPr>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832;p35">
              <a:extLst>
                <a:ext uri="{FF2B5EF4-FFF2-40B4-BE49-F238E27FC236}">
                  <a16:creationId xmlns:a16="http://schemas.microsoft.com/office/drawing/2014/main" id="{C940564B-B457-4D98-8F2D-D03D8481453D}"/>
                </a:ext>
              </a:extLst>
            </p:cNvPr>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833;p35">
              <a:extLst>
                <a:ext uri="{FF2B5EF4-FFF2-40B4-BE49-F238E27FC236}">
                  <a16:creationId xmlns:a16="http://schemas.microsoft.com/office/drawing/2014/main" id="{193D3CFE-DEE8-4341-B109-1EEBFFB2771B}"/>
                </a:ext>
              </a:extLst>
            </p:cNvPr>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834;p35">
              <a:extLst>
                <a:ext uri="{FF2B5EF4-FFF2-40B4-BE49-F238E27FC236}">
                  <a16:creationId xmlns:a16="http://schemas.microsoft.com/office/drawing/2014/main" id="{87DAAFC1-7468-4039-8BC1-F082A65C0922}"/>
                </a:ext>
              </a:extLst>
            </p:cNvPr>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835;p35">
              <a:extLst>
                <a:ext uri="{FF2B5EF4-FFF2-40B4-BE49-F238E27FC236}">
                  <a16:creationId xmlns:a16="http://schemas.microsoft.com/office/drawing/2014/main" id="{65B9AB80-2B24-4CE6-9125-A9C6403F20BB}"/>
                </a:ext>
              </a:extLst>
            </p:cNvPr>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836;p35">
              <a:extLst>
                <a:ext uri="{FF2B5EF4-FFF2-40B4-BE49-F238E27FC236}">
                  <a16:creationId xmlns:a16="http://schemas.microsoft.com/office/drawing/2014/main" id="{C66D000D-002B-44C9-9B0E-55104DC98D20}"/>
                </a:ext>
              </a:extLst>
            </p:cNvPr>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837;p35">
              <a:extLst>
                <a:ext uri="{FF2B5EF4-FFF2-40B4-BE49-F238E27FC236}">
                  <a16:creationId xmlns:a16="http://schemas.microsoft.com/office/drawing/2014/main" id="{6E2B6BA8-B73A-47AC-8044-4EFBF8625B19}"/>
                </a:ext>
              </a:extLst>
            </p:cNvPr>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838;p35">
              <a:extLst>
                <a:ext uri="{FF2B5EF4-FFF2-40B4-BE49-F238E27FC236}">
                  <a16:creationId xmlns:a16="http://schemas.microsoft.com/office/drawing/2014/main" id="{3DAA8E1C-375D-4741-BA11-6EA1CC079DB8}"/>
                </a:ext>
              </a:extLst>
            </p:cNvPr>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839;p35">
              <a:extLst>
                <a:ext uri="{FF2B5EF4-FFF2-40B4-BE49-F238E27FC236}">
                  <a16:creationId xmlns:a16="http://schemas.microsoft.com/office/drawing/2014/main" id="{CCD2E080-3B23-4679-A21D-10ACBED8033B}"/>
                </a:ext>
              </a:extLst>
            </p:cNvPr>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840;p35">
              <a:extLst>
                <a:ext uri="{FF2B5EF4-FFF2-40B4-BE49-F238E27FC236}">
                  <a16:creationId xmlns:a16="http://schemas.microsoft.com/office/drawing/2014/main" id="{A1C0B127-68BF-42A0-8DC3-1583AD3D4FF9}"/>
                </a:ext>
              </a:extLst>
            </p:cNvPr>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841;p35">
              <a:extLst>
                <a:ext uri="{FF2B5EF4-FFF2-40B4-BE49-F238E27FC236}">
                  <a16:creationId xmlns:a16="http://schemas.microsoft.com/office/drawing/2014/main" id="{8E7A7F9C-7A93-4A7F-905B-BB3B3660F1AA}"/>
                </a:ext>
              </a:extLst>
            </p:cNvPr>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842;p35">
              <a:extLst>
                <a:ext uri="{FF2B5EF4-FFF2-40B4-BE49-F238E27FC236}">
                  <a16:creationId xmlns:a16="http://schemas.microsoft.com/office/drawing/2014/main" id="{AAF0B7C8-7BE5-4E78-9601-89F8B77A196D}"/>
                </a:ext>
              </a:extLst>
            </p:cNvPr>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843;p35">
              <a:extLst>
                <a:ext uri="{FF2B5EF4-FFF2-40B4-BE49-F238E27FC236}">
                  <a16:creationId xmlns:a16="http://schemas.microsoft.com/office/drawing/2014/main" id="{39506746-1C24-4717-93B0-364E8FA11272}"/>
                </a:ext>
              </a:extLst>
            </p:cNvPr>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844;p35">
              <a:extLst>
                <a:ext uri="{FF2B5EF4-FFF2-40B4-BE49-F238E27FC236}">
                  <a16:creationId xmlns:a16="http://schemas.microsoft.com/office/drawing/2014/main" id="{03967F7C-27D2-4178-A940-1EBE0D71DEF5}"/>
                </a:ext>
              </a:extLst>
            </p:cNvPr>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845;p35">
              <a:extLst>
                <a:ext uri="{FF2B5EF4-FFF2-40B4-BE49-F238E27FC236}">
                  <a16:creationId xmlns:a16="http://schemas.microsoft.com/office/drawing/2014/main" id="{E4C83A1D-2C92-4E3C-9C64-407233C63EE6}"/>
                </a:ext>
              </a:extLst>
            </p:cNvPr>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846;p35">
              <a:extLst>
                <a:ext uri="{FF2B5EF4-FFF2-40B4-BE49-F238E27FC236}">
                  <a16:creationId xmlns:a16="http://schemas.microsoft.com/office/drawing/2014/main" id="{F2AFA712-2F12-435C-8B7B-465D5CC3151D}"/>
                </a:ext>
              </a:extLst>
            </p:cNvPr>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847;p35">
              <a:extLst>
                <a:ext uri="{FF2B5EF4-FFF2-40B4-BE49-F238E27FC236}">
                  <a16:creationId xmlns:a16="http://schemas.microsoft.com/office/drawing/2014/main" id="{9F171758-2CEF-4A6E-97DB-2CBC56B578BD}"/>
                </a:ext>
              </a:extLst>
            </p:cNvPr>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848;p35">
              <a:extLst>
                <a:ext uri="{FF2B5EF4-FFF2-40B4-BE49-F238E27FC236}">
                  <a16:creationId xmlns:a16="http://schemas.microsoft.com/office/drawing/2014/main" id="{CC08BD6D-9974-4A14-8D30-C3A5F84C79B7}"/>
                </a:ext>
              </a:extLst>
            </p:cNvPr>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849;p35">
              <a:extLst>
                <a:ext uri="{FF2B5EF4-FFF2-40B4-BE49-F238E27FC236}">
                  <a16:creationId xmlns:a16="http://schemas.microsoft.com/office/drawing/2014/main" id="{98588AA1-5BBF-453C-98A7-ED7B4BE96AFF}"/>
                </a:ext>
              </a:extLst>
            </p:cNvPr>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850;p35">
              <a:extLst>
                <a:ext uri="{FF2B5EF4-FFF2-40B4-BE49-F238E27FC236}">
                  <a16:creationId xmlns:a16="http://schemas.microsoft.com/office/drawing/2014/main" id="{E36C46CC-F4C0-429A-BFB2-837687551B53}"/>
                </a:ext>
              </a:extLst>
            </p:cNvPr>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851;p35">
              <a:extLst>
                <a:ext uri="{FF2B5EF4-FFF2-40B4-BE49-F238E27FC236}">
                  <a16:creationId xmlns:a16="http://schemas.microsoft.com/office/drawing/2014/main" id="{C4189C11-102A-4291-BE7A-3C2EEF04D997}"/>
                </a:ext>
              </a:extLst>
            </p:cNvPr>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852;p35">
              <a:extLst>
                <a:ext uri="{FF2B5EF4-FFF2-40B4-BE49-F238E27FC236}">
                  <a16:creationId xmlns:a16="http://schemas.microsoft.com/office/drawing/2014/main" id="{F31957A1-2714-499C-B2BD-38D4408D10B5}"/>
                </a:ext>
              </a:extLst>
            </p:cNvPr>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853;p35">
              <a:extLst>
                <a:ext uri="{FF2B5EF4-FFF2-40B4-BE49-F238E27FC236}">
                  <a16:creationId xmlns:a16="http://schemas.microsoft.com/office/drawing/2014/main" id="{7DACCA56-6927-47F4-8900-9D7528794A37}"/>
                </a:ext>
              </a:extLst>
            </p:cNvPr>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854;p35">
              <a:extLst>
                <a:ext uri="{FF2B5EF4-FFF2-40B4-BE49-F238E27FC236}">
                  <a16:creationId xmlns:a16="http://schemas.microsoft.com/office/drawing/2014/main" id="{AA5D4713-58B7-4370-AFA1-22934393269C}"/>
                </a:ext>
              </a:extLst>
            </p:cNvPr>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855;p35">
              <a:extLst>
                <a:ext uri="{FF2B5EF4-FFF2-40B4-BE49-F238E27FC236}">
                  <a16:creationId xmlns:a16="http://schemas.microsoft.com/office/drawing/2014/main" id="{995C2EB5-226B-495E-AB06-EEC87B40BBCB}"/>
                </a:ext>
              </a:extLst>
            </p:cNvPr>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856;p35">
              <a:extLst>
                <a:ext uri="{FF2B5EF4-FFF2-40B4-BE49-F238E27FC236}">
                  <a16:creationId xmlns:a16="http://schemas.microsoft.com/office/drawing/2014/main" id="{5BA0B20C-2ECB-4EA6-821A-6ECA71DC650E}"/>
                </a:ext>
              </a:extLst>
            </p:cNvPr>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857;p35">
              <a:extLst>
                <a:ext uri="{FF2B5EF4-FFF2-40B4-BE49-F238E27FC236}">
                  <a16:creationId xmlns:a16="http://schemas.microsoft.com/office/drawing/2014/main" id="{1C33401D-21D5-48C0-8426-4339E7B5BBDB}"/>
                </a:ext>
              </a:extLst>
            </p:cNvPr>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858;p35">
              <a:extLst>
                <a:ext uri="{FF2B5EF4-FFF2-40B4-BE49-F238E27FC236}">
                  <a16:creationId xmlns:a16="http://schemas.microsoft.com/office/drawing/2014/main" id="{89A6A409-9525-4683-BBEE-80BAA89AF3F8}"/>
                </a:ext>
              </a:extLst>
            </p:cNvPr>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859;p35">
              <a:extLst>
                <a:ext uri="{FF2B5EF4-FFF2-40B4-BE49-F238E27FC236}">
                  <a16:creationId xmlns:a16="http://schemas.microsoft.com/office/drawing/2014/main" id="{D5170142-9EA5-47C3-BB98-488AB7986169}"/>
                </a:ext>
              </a:extLst>
            </p:cNvPr>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860;p35">
              <a:extLst>
                <a:ext uri="{FF2B5EF4-FFF2-40B4-BE49-F238E27FC236}">
                  <a16:creationId xmlns:a16="http://schemas.microsoft.com/office/drawing/2014/main" id="{B50EC360-0475-42E6-8316-90B964ECCE70}"/>
                </a:ext>
              </a:extLst>
            </p:cNvPr>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861;p35">
              <a:extLst>
                <a:ext uri="{FF2B5EF4-FFF2-40B4-BE49-F238E27FC236}">
                  <a16:creationId xmlns:a16="http://schemas.microsoft.com/office/drawing/2014/main" id="{D916C556-8AB0-41E1-BF88-19EA9C817F86}"/>
                </a:ext>
              </a:extLst>
            </p:cNvPr>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862;p35">
              <a:extLst>
                <a:ext uri="{FF2B5EF4-FFF2-40B4-BE49-F238E27FC236}">
                  <a16:creationId xmlns:a16="http://schemas.microsoft.com/office/drawing/2014/main" id="{104401BD-F316-4345-81F8-2B186C3F3C53}"/>
                </a:ext>
              </a:extLst>
            </p:cNvPr>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863;p35">
              <a:extLst>
                <a:ext uri="{FF2B5EF4-FFF2-40B4-BE49-F238E27FC236}">
                  <a16:creationId xmlns:a16="http://schemas.microsoft.com/office/drawing/2014/main" id="{BFE9416A-94B3-44BE-90F8-3EA89B7433D1}"/>
                </a:ext>
              </a:extLst>
            </p:cNvPr>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864;p35">
              <a:extLst>
                <a:ext uri="{FF2B5EF4-FFF2-40B4-BE49-F238E27FC236}">
                  <a16:creationId xmlns:a16="http://schemas.microsoft.com/office/drawing/2014/main" id="{776EA9CF-AFC0-4FAD-BA37-A4FAA8EA68F0}"/>
                </a:ext>
              </a:extLst>
            </p:cNvPr>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865;p35">
              <a:extLst>
                <a:ext uri="{FF2B5EF4-FFF2-40B4-BE49-F238E27FC236}">
                  <a16:creationId xmlns:a16="http://schemas.microsoft.com/office/drawing/2014/main" id="{811C21CC-6EB3-46F9-8739-CAC949A90104}"/>
                </a:ext>
              </a:extLst>
            </p:cNvPr>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866;p35">
              <a:extLst>
                <a:ext uri="{FF2B5EF4-FFF2-40B4-BE49-F238E27FC236}">
                  <a16:creationId xmlns:a16="http://schemas.microsoft.com/office/drawing/2014/main" id="{9B55FFAF-8A4A-487A-9EF2-5B258C8D986A}"/>
                </a:ext>
              </a:extLst>
            </p:cNvPr>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867;p35">
              <a:extLst>
                <a:ext uri="{FF2B5EF4-FFF2-40B4-BE49-F238E27FC236}">
                  <a16:creationId xmlns:a16="http://schemas.microsoft.com/office/drawing/2014/main" id="{CE289DF9-BE6F-474C-A1CA-EE2952DB17F9}"/>
                </a:ext>
              </a:extLst>
            </p:cNvPr>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868;p35">
              <a:extLst>
                <a:ext uri="{FF2B5EF4-FFF2-40B4-BE49-F238E27FC236}">
                  <a16:creationId xmlns:a16="http://schemas.microsoft.com/office/drawing/2014/main" id="{911929F0-5849-40B8-B5AF-E922A5BE5740}"/>
                </a:ext>
              </a:extLst>
            </p:cNvPr>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869;p35">
              <a:extLst>
                <a:ext uri="{FF2B5EF4-FFF2-40B4-BE49-F238E27FC236}">
                  <a16:creationId xmlns:a16="http://schemas.microsoft.com/office/drawing/2014/main" id="{1BCBE2A6-5CB8-4C02-A9F8-D5C2D307D8E7}"/>
                </a:ext>
              </a:extLst>
            </p:cNvPr>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870;p35">
              <a:extLst>
                <a:ext uri="{FF2B5EF4-FFF2-40B4-BE49-F238E27FC236}">
                  <a16:creationId xmlns:a16="http://schemas.microsoft.com/office/drawing/2014/main" id="{C28D1057-D556-4B47-9B19-F40FAF56633E}"/>
                </a:ext>
              </a:extLst>
            </p:cNvPr>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871;p35">
              <a:extLst>
                <a:ext uri="{FF2B5EF4-FFF2-40B4-BE49-F238E27FC236}">
                  <a16:creationId xmlns:a16="http://schemas.microsoft.com/office/drawing/2014/main" id="{3AFDA750-A522-473D-BB57-41130822BD98}"/>
                </a:ext>
              </a:extLst>
            </p:cNvPr>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872;p35">
              <a:extLst>
                <a:ext uri="{FF2B5EF4-FFF2-40B4-BE49-F238E27FC236}">
                  <a16:creationId xmlns:a16="http://schemas.microsoft.com/office/drawing/2014/main" id="{02C544EB-8E97-4CAB-B029-4C016DAF346E}"/>
                </a:ext>
              </a:extLst>
            </p:cNvPr>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873;p35">
              <a:extLst>
                <a:ext uri="{FF2B5EF4-FFF2-40B4-BE49-F238E27FC236}">
                  <a16:creationId xmlns:a16="http://schemas.microsoft.com/office/drawing/2014/main" id="{8FE540D5-1FAD-4DDD-A775-F9DA51A96992}"/>
                </a:ext>
              </a:extLst>
            </p:cNvPr>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74;p35">
              <a:extLst>
                <a:ext uri="{FF2B5EF4-FFF2-40B4-BE49-F238E27FC236}">
                  <a16:creationId xmlns:a16="http://schemas.microsoft.com/office/drawing/2014/main" id="{DB4FFABC-98CA-4839-9416-D118F900B0BD}"/>
                </a:ext>
              </a:extLst>
            </p:cNvPr>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5;p35">
              <a:extLst>
                <a:ext uri="{FF2B5EF4-FFF2-40B4-BE49-F238E27FC236}">
                  <a16:creationId xmlns:a16="http://schemas.microsoft.com/office/drawing/2014/main" id="{20E3F10E-FBCA-4213-8863-BC259892000A}"/>
                </a:ext>
              </a:extLst>
            </p:cNvPr>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6;p35">
              <a:extLst>
                <a:ext uri="{FF2B5EF4-FFF2-40B4-BE49-F238E27FC236}">
                  <a16:creationId xmlns:a16="http://schemas.microsoft.com/office/drawing/2014/main" id="{4046087C-E575-41A8-A34D-7F285FE6F6C9}"/>
                </a:ext>
              </a:extLst>
            </p:cNvPr>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7;p35">
              <a:extLst>
                <a:ext uri="{FF2B5EF4-FFF2-40B4-BE49-F238E27FC236}">
                  <a16:creationId xmlns:a16="http://schemas.microsoft.com/office/drawing/2014/main" id="{D08E125D-6DCE-4E93-8E59-3800264B10ED}"/>
                </a:ext>
              </a:extLst>
            </p:cNvPr>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8;p35">
              <a:extLst>
                <a:ext uri="{FF2B5EF4-FFF2-40B4-BE49-F238E27FC236}">
                  <a16:creationId xmlns:a16="http://schemas.microsoft.com/office/drawing/2014/main" id="{8D188B53-5040-4804-B469-54799B46DCD1}"/>
                </a:ext>
              </a:extLst>
            </p:cNvPr>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879;p35">
              <a:extLst>
                <a:ext uri="{FF2B5EF4-FFF2-40B4-BE49-F238E27FC236}">
                  <a16:creationId xmlns:a16="http://schemas.microsoft.com/office/drawing/2014/main" id="{5CCAE01A-6561-4B90-8F55-D8F949D80E12}"/>
                </a:ext>
              </a:extLst>
            </p:cNvPr>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880;p35">
              <a:extLst>
                <a:ext uri="{FF2B5EF4-FFF2-40B4-BE49-F238E27FC236}">
                  <a16:creationId xmlns:a16="http://schemas.microsoft.com/office/drawing/2014/main" id="{82D52B38-545A-4CDC-B001-19622A44E52F}"/>
                </a:ext>
              </a:extLst>
            </p:cNvPr>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81;p35">
              <a:extLst>
                <a:ext uri="{FF2B5EF4-FFF2-40B4-BE49-F238E27FC236}">
                  <a16:creationId xmlns:a16="http://schemas.microsoft.com/office/drawing/2014/main" id="{B3A106F0-7C5F-4057-B3C8-B2CDBAF70E5D}"/>
                </a:ext>
              </a:extLst>
            </p:cNvPr>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82;p35">
              <a:extLst>
                <a:ext uri="{FF2B5EF4-FFF2-40B4-BE49-F238E27FC236}">
                  <a16:creationId xmlns:a16="http://schemas.microsoft.com/office/drawing/2014/main" id="{E87F4B17-9189-4219-B9A6-6FC6F9AFB43A}"/>
                </a:ext>
              </a:extLst>
            </p:cNvPr>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83;p35">
              <a:extLst>
                <a:ext uri="{FF2B5EF4-FFF2-40B4-BE49-F238E27FC236}">
                  <a16:creationId xmlns:a16="http://schemas.microsoft.com/office/drawing/2014/main" id="{C2EA2163-D421-4341-8284-7676BCB75565}"/>
                </a:ext>
              </a:extLst>
            </p:cNvPr>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8AC8F966-4DD3-4B0D-94F4-8AADD9FFAA82}"/>
              </a:ext>
            </a:extLst>
          </p:cNvPr>
          <p:cNvSpPr>
            <a:spLocks noGrp="1"/>
          </p:cNvSpPr>
          <p:nvPr>
            <p:ph type="body" idx="1"/>
          </p:nvPr>
        </p:nvSpPr>
        <p:spPr>
          <a:xfrm>
            <a:off x="460034" y="2219375"/>
            <a:ext cx="3830949" cy="3054251"/>
          </a:xfrm>
        </p:spPr>
        <p:txBody>
          <a:bodyPr/>
          <a:lstStyle/>
          <a:p>
            <a:pPr marL="514350" indent="-285750">
              <a:buFontTx/>
              <a:buChar char="-"/>
            </a:pPr>
            <a:endParaRPr lang="en-MY"/>
          </a:p>
          <a:p>
            <a:pPr marL="514350" indent="-285750">
              <a:buFontTx/>
              <a:buChar char="-"/>
            </a:pPr>
            <a:endParaRPr lang="en-MY"/>
          </a:p>
        </p:txBody>
      </p:sp>
      <p:grpSp>
        <p:nvGrpSpPr>
          <p:cNvPr id="284" name="Group 283">
            <a:extLst>
              <a:ext uri="{FF2B5EF4-FFF2-40B4-BE49-F238E27FC236}">
                <a16:creationId xmlns:a16="http://schemas.microsoft.com/office/drawing/2014/main" id="{63578CE9-ED40-4554-AF98-D00689F71566}"/>
              </a:ext>
            </a:extLst>
          </p:cNvPr>
          <p:cNvGrpSpPr/>
          <p:nvPr/>
        </p:nvGrpSpPr>
        <p:grpSpPr>
          <a:xfrm>
            <a:off x="0" y="4692274"/>
            <a:ext cx="9195174" cy="454395"/>
            <a:chOff x="-8060" y="4668144"/>
            <a:chExt cx="9195174" cy="454395"/>
          </a:xfrm>
        </p:grpSpPr>
        <p:pic>
          <p:nvPicPr>
            <p:cNvPr id="285" name="Picture 2">
              <a:extLst>
                <a:ext uri="{FF2B5EF4-FFF2-40B4-BE49-F238E27FC236}">
                  <a16:creationId xmlns:a16="http://schemas.microsoft.com/office/drawing/2014/main" id="{46CCA945-493A-48EB-99ED-C105018B1A1B}"/>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286" name="TextBox 285">
              <a:extLst>
                <a:ext uri="{FF2B5EF4-FFF2-40B4-BE49-F238E27FC236}">
                  <a16:creationId xmlns:a16="http://schemas.microsoft.com/office/drawing/2014/main" id="{4548500F-DCD8-41DE-895E-6A2DC69AD0B7}"/>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a:t>
              </a:r>
              <a:r>
                <a:rPr lang="en-MY">
                  <a:solidFill>
                    <a:schemeClr val="tx2">
                      <a:lumMod val="10000"/>
                    </a:schemeClr>
                  </a:solidFill>
                </a:rPr>
                <a:t>18.10.2021</a:t>
              </a:r>
              <a:endParaRPr lang="en-MY"/>
            </a:p>
          </p:txBody>
        </p:sp>
      </p:grpSp>
      <p:sp>
        <p:nvSpPr>
          <p:cNvPr id="2" name="TextBox 1">
            <a:extLst>
              <a:ext uri="{FF2B5EF4-FFF2-40B4-BE49-F238E27FC236}">
                <a16:creationId xmlns:a16="http://schemas.microsoft.com/office/drawing/2014/main" id="{5D624B4C-B23A-4170-86F3-BF948FB1657F}"/>
              </a:ext>
            </a:extLst>
          </p:cNvPr>
          <p:cNvSpPr txBox="1"/>
          <p:nvPr/>
        </p:nvSpPr>
        <p:spPr>
          <a:xfrm>
            <a:off x="829733" y="840317"/>
            <a:ext cx="35334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Income from Web Application</a:t>
            </a:r>
          </a:p>
        </p:txBody>
      </p:sp>
      <p:sp>
        <p:nvSpPr>
          <p:cNvPr id="5" name="Text Placeholder 2">
            <a:extLst>
              <a:ext uri="{FF2B5EF4-FFF2-40B4-BE49-F238E27FC236}">
                <a16:creationId xmlns:a16="http://schemas.microsoft.com/office/drawing/2014/main" id="{EE516608-44BC-41CE-8F58-57AC7A0DDDAA}"/>
              </a:ext>
            </a:extLst>
          </p:cNvPr>
          <p:cNvSpPr txBox="1">
            <a:spLocks/>
          </p:cNvSpPr>
          <p:nvPr/>
        </p:nvSpPr>
        <p:spPr>
          <a:xfrm>
            <a:off x="563046" y="1383996"/>
            <a:ext cx="3830949" cy="782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600"/>
              <a:buFont typeface="Barlow Semi Condensed"/>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0">
              <a:buFontTx/>
            </a:pPr>
            <a:r>
              <a:rPr lang="en-MY"/>
              <a:t>- Subscription model </a:t>
            </a:r>
          </a:p>
          <a:p>
            <a:pPr marL="228600" indent="0"/>
            <a:endParaRPr lang="en-MY"/>
          </a:p>
          <a:p>
            <a:pPr marL="514350" indent="-285750">
              <a:buFontTx/>
              <a:buChar char="-"/>
            </a:pPr>
            <a:endParaRPr lang="en-MY"/>
          </a:p>
        </p:txBody>
      </p:sp>
      <p:sp>
        <p:nvSpPr>
          <p:cNvPr id="294" name="TextBox 293">
            <a:extLst>
              <a:ext uri="{FF2B5EF4-FFF2-40B4-BE49-F238E27FC236}">
                <a16:creationId xmlns:a16="http://schemas.microsoft.com/office/drawing/2014/main" id="{10263C68-F498-4F38-869D-0794D54BA105}"/>
              </a:ext>
            </a:extLst>
          </p:cNvPr>
          <p:cNvSpPr txBox="1"/>
          <p:nvPr/>
        </p:nvSpPr>
        <p:spPr>
          <a:xfrm>
            <a:off x="829733" y="1933928"/>
            <a:ext cx="35334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Target Audience</a:t>
            </a:r>
            <a:endParaRPr lang="en-US"/>
          </a:p>
        </p:txBody>
      </p:sp>
      <p:sp>
        <p:nvSpPr>
          <p:cNvPr id="295" name="TextBox 294">
            <a:extLst>
              <a:ext uri="{FF2B5EF4-FFF2-40B4-BE49-F238E27FC236}">
                <a16:creationId xmlns:a16="http://schemas.microsoft.com/office/drawing/2014/main" id="{2381876F-5C06-4FD9-BE55-E0582402DAA3}"/>
              </a:ext>
            </a:extLst>
          </p:cNvPr>
          <p:cNvSpPr txBox="1"/>
          <p:nvPr/>
        </p:nvSpPr>
        <p:spPr>
          <a:xfrm>
            <a:off x="992011" y="2385483"/>
            <a:ext cx="35334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General Public</a:t>
            </a:r>
            <a:endParaRPr lang="en-US"/>
          </a:p>
        </p:txBody>
      </p:sp>
      <p:sp>
        <p:nvSpPr>
          <p:cNvPr id="296" name="TextBox 295">
            <a:extLst>
              <a:ext uri="{FF2B5EF4-FFF2-40B4-BE49-F238E27FC236}">
                <a16:creationId xmlns:a16="http://schemas.microsoft.com/office/drawing/2014/main" id="{A797EC8E-CE0D-45C1-ABDC-67FA06910F44}"/>
              </a:ext>
            </a:extLst>
          </p:cNvPr>
          <p:cNvSpPr txBox="1"/>
          <p:nvPr/>
        </p:nvSpPr>
        <p:spPr>
          <a:xfrm>
            <a:off x="4096455" y="2434872"/>
            <a:ext cx="35334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Buisnesses</a:t>
            </a:r>
          </a:p>
        </p:txBody>
      </p:sp>
      <p:sp>
        <p:nvSpPr>
          <p:cNvPr id="297" name="Text Placeholder 2">
            <a:extLst>
              <a:ext uri="{FF2B5EF4-FFF2-40B4-BE49-F238E27FC236}">
                <a16:creationId xmlns:a16="http://schemas.microsoft.com/office/drawing/2014/main" id="{C5CA8415-EF27-4975-97A6-4ACF046BC5FC}"/>
              </a:ext>
            </a:extLst>
          </p:cNvPr>
          <p:cNvSpPr txBox="1">
            <a:spLocks/>
          </p:cNvSpPr>
          <p:nvPr/>
        </p:nvSpPr>
        <p:spPr>
          <a:xfrm>
            <a:off x="690046" y="2632829"/>
            <a:ext cx="2652672" cy="1537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600"/>
              <a:buFont typeface="Barlow Semi Condensed"/>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0">
              <a:buFontTx/>
            </a:pPr>
            <a:r>
              <a:rPr lang="en-MY"/>
              <a:t>- Freelancers</a:t>
            </a:r>
          </a:p>
          <a:p>
            <a:pPr marL="228600" indent="0">
              <a:buFontTx/>
            </a:pPr>
            <a:r>
              <a:rPr lang="en-MY"/>
              <a:t>-  Privacy-minded users</a:t>
            </a:r>
          </a:p>
          <a:p>
            <a:pPr marL="228600" indent="0">
              <a:buFontTx/>
            </a:pPr>
            <a:r>
              <a:rPr lang="en-MY"/>
              <a:t>- Students/ Children</a:t>
            </a:r>
          </a:p>
          <a:p>
            <a:pPr marL="228600" indent="0"/>
            <a:endParaRPr lang="en-MY"/>
          </a:p>
          <a:p>
            <a:pPr marL="514350" indent="-285750">
              <a:buFontTx/>
              <a:buChar char="-"/>
            </a:pPr>
            <a:endParaRPr lang="en-MY"/>
          </a:p>
        </p:txBody>
      </p:sp>
      <p:sp>
        <p:nvSpPr>
          <p:cNvPr id="299" name="Text Placeholder 2">
            <a:extLst>
              <a:ext uri="{FF2B5EF4-FFF2-40B4-BE49-F238E27FC236}">
                <a16:creationId xmlns:a16="http://schemas.microsoft.com/office/drawing/2014/main" id="{70E1F656-C13F-4CCE-AB68-FE0DD843D01B}"/>
              </a:ext>
            </a:extLst>
          </p:cNvPr>
          <p:cNvSpPr txBox="1">
            <a:spLocks/>
          </p:cNvSpPr>
          <p:nvPr/>
        </p:nvSpPr>
        <p:spPr>
          <a:xfrm>
            <a:off x="3787435" y="2632829"/>
            <a:ext cx="3315894" cy="1537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600"/>
              <a:buFont typeface="Barlow Semi Condensed"/>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0"/>
            <a:r>
              <a:rPr lang="en-MY"/>
              <a:t>- Small to Medium Enterprises</a:t>
            </a:r>
            <a:endParaRPr lang="en-US"/>
          </a:p>
          <a:p>
            <a:pPr marL="228600" indent="0">
              <a:buFontTx/>
            </a:pPr>
            <a:r>
              <a:rPr lang="en-MY"/>
              <a:t>- Startups </a:t>
            </a:r>
          </a:p>
          <a:p>
            <a:pPr marL="228600" indent="0">
              <a:buFontTx/>
            </a:pPr>
            <a:r>
              <a:rPr lang="en-MY"/>
              <a:t>-</a:t>
            </a:r>
          </a:p>
          <a:p>
            <a:pPr marL="228600" indent="0"/>
            <a:endParaRPr lang="en-MY"/>
          </a:p>
          <a:p>
            <a:pPr marL="514350" indent="-285750">
              <a:buFontTx/>
              <a:buChar char="-"/>
            </a:pPr>
            <a:endParaRPr lang="en-MY"/>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3515" name="Google Shape;3515;p62"/>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p>
            <a:r>
              <a:rPr lang="en"/>
              <a:t>Pricing Model</a:t>
            </a:r>
            <a:endParaRPr lang="en-US"/>
          </a:p>
        </p:txBody>
      </p:sp>
      <p:sp>
        <p:nvSpPr>
          <p:cNvPr id="3" name="Text Placeholder 2">
            <a:extLst>
              <a:ext uri="{FF2B5EF4-FFF2-40B4-BE49-F238E27FC236}">
                <a16:creationId xmlns:a16="http://schemas.microsoft.com/office/drawing/2014/main" id="{8AC8F966-4DD3-4B0D-94F4-8AADD9FFAA82}"/>
              </a:ext>
            </a:extLst>
          </p:cNvPr>
          <p:cNvSpPr>
            <a:spLocks noGrp="1"/>
          </p:cNvSpPr>
          <p:nvPr>
            <p:ph type="body" idx="1"/>
          </p:nvPr>
        </p:nvSpPr>
        <p:spPr>
          <a:xfrm>
            <a:off x="491647" y="1009025"/>
            <a:ext cx="6017988" cy="2806299"/>
          </a:xfrm>
        </p:spPr>
        <p:txBody>
          <a:bodyPr/>
          <a:lstStyle/>
          <a:p>
            <a:pPr marL="228600" indent="0"/>
            <a:r>
              <a:rPr lang="en-MY" b="1"/>
              <a:t>Free-trial</a:t>
            </a:r>
          </a:p>
          <a:p>
            <a:pPr marL="514350" indent="-285750">
              <a:buFont typeface="Arial"/>
              <a:buChar char="•"/>
            </a:pPr>
            <a:r>
              <a:rPr lang="en-MY"/>
              <a:t>Chrome Extension available upto 5 users.</a:t>
            </a:r>
          </a:p>
          <a:p>
            <a:pPr marL="228600" indent="0"/>
            <a:endParaRPr lang="en-MY"/>
          </a:p>
          <a:p>
            <a:pPr marL="228600" indent="0"/>
            <a:r>
              <a:rPr lang="en-MY" b="1"/>
              <a:t>Premium Users</a:t>
            </a:r>
          </a:p>
          <a:p>
            <a:pPr marL="514350" indent="-285750">
              <a:buFont typeface="Arial"/>
              <a:buChar char="•"/>
            </a:pPr>
            <a:r>
              <a:rPr lang="en-MY"/>
              <a:t>Reporting Dashboard</a:t>
            </a:r>
          </a:p>
          <a:p>
            <a:pPr marL="514350" indent="-285750">
              <a:buFont typeface="Arial"/>
              <a:buChar char="•"/>
            </a:pPr>
            <a:r>
              <a:rPr lang="en-MY"/>
              <a:t>Administrative controls for the Extension</a:t>
            </a:r>
          </a:p>
          <a:p>
            <a:pPr marL="514350" indent="-285750">
              <a:buFont typeface="Arial"/>
              <a:buChar char="•"/>
            </a:pPr>
            <a:r>
              <a:rPr lang="en-MY"/>
              <a:t>Pricing Tier wil depend on number of extension purchased</a:t>
            </a:r>
          </a:p>
        </p:txBody>
      </p:sp>
      <p:grpSp>
        <p:nvGrpSpPr>
          <p:cNvPr id="284" name="Group 283">
            <a:extLst>
              <a:ext uri="{FF2B5EF4-FFF2-40B4-BE49-F238E27FC236}">
                <a16:creationId xmlns:a16="http://schemas.microsoft.com/office/drawing/2014/main" id="{63578CE9-ED40-4554-AF98-D00689F71566}"/>
              </a:ext>
            </a:extLst>
          </p:cNvPr>
          <p:cNvGrpSpPr/>
          <p:nvPr/>
        </p:nvGrpSpPr>
        <p:grpSpPr>
          <a:xfrm>
            <a:off x="0" y="4692274"/>
            <a:ext cx="9195174" cy="454395"/>
            <a:chOff x="-8060" y="4668144"/>
            <a:chExt cx="9195174" cy="454395"/>
          </a:xfrm>
        </p:grpSpPr>
        <p:pic>
          <p:nvPicPr>
            <p:cNvPr id="285" name="Picture 2">
              <a:extLst>
                <a:ext uri="{FF2B5EF4-FFF2-40B4-BE49-F238E27FC236}">
                  <a16:creationId xmlns:a16="http://schemas.microsoft.com/office/drawing/2014/main" id="{46CCA945-493A-48EB-99ED-C105018B1A1B}"/>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286" name="TextBox 285">
              <a:extLst>
                <a:ext uri="{FF2B5EF4-FFF2-40B4-BE49-F238E27FC236}">
                  <a16:creationId xmlns:a16="http://schemas.microsoft.com/office/drawing/2014/main" id="{4548500F-DCD8-41DE-895E-6A2DC69AD0B7}"/>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a:t>
              </a:r>
              <a:r>
                <a:rPr lang="en-MY">
                  <a:solidFill>
                    <a:schemeClr val="tx2">
                      <a:lumMod val="10000"/>
                    </a:schemeClr>
                  </a:solidFill>
                </a:rPr>
                <a:t>18.10.2021</a:t>
              </a:r>
              <a:endParaRPr lang="en-MY"/>
            </a:p>
          </p:txBody>
        </p:sp>
      </p:grpSp>
      <p:pic>
        <p:nvPicPr>
          <p:cNvPr id="4" name="Picture 4" descr="Celebrate O Fox">
            <a:extLst>
              <a:ext uri="{FF2B5EF4-FFF2-40B4-BE49-F238E27FC236}">
                <a16:creationId xmlns:a16="http://schemas.microsoft.com/office/drawing/2014/main" id="{D4E907A9-636E-4AD7-907C-5A103B99E43B}"/>
              </a:ext>
            </a:extLst>
          </p:cNvPr>
          <p:cNvPicPr>
            <a:picLocks noChangeAspect="1"/>
          </p:cNvPicPr>
          <p:nvPr/>
        </p:nvPicPr>
        <p:blipFill>
          <a:blip r:embed="rId4"/>
          <a:stretch>
            <a:fillRect/>
          </a:stretch>
        </p:blipFill>
        <p:spPr>
          <a:xfrm>
            <a:off x="7045311" y="1704760"/>
            <a:ext cx="1726376" cy="1733798"/>
          </a:xfrm>
          <a:prstGeom prst="rect">
            <a:avLst/>
          </a:prstGeom>
        </p:spPr>
      </p:pic>
    </p:spTree>
    <p:extLst>
      <p:ext uri="{BB962C8B-B14F-4D97-AF65-F5344CB8AC3E}">
        <p14:creationId xmlns:p14="http://schemas.microsoft.com/office/powerpoint/2010/main" val="6681835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624"/>
        <p:cNvGrpSpPr/>
        <p:nvPr/>
      </p:nvGrpSpPr>
      <p:grpSpPr>
        <a:xfrm>
          <a:off x="0" y="0"/>
          <a:ext cx="0" cy="0"/>
          <a:chOff x="0" y="0"/>
          <a:chExt cx="0" cy="0"/>
        </a:xfrm>
      </p:grpSpPr>
      <p:sp>
        <p:nvSpPr>
          <p:cNvPr id="1325" name="Google Shape;3605;p63">
            <a:extLst>
              <a:ext uri="{FF2B5EF4-FFF2-40B4-BE49-F238E27FC236}">
                <a16:creationId xmlns:a16="http://schemas.microsoft.com/office/drawing/2014/main" id="{0654B385-7C21-46AA-BEB1-4FE62EF49D6C}"/>
              </a:ext>
            </a:extLst>
          </p:cNvPr>
          <p:cNvSpPr txBox="1">
            <a:spLocks noGrp="1"/>
          </p:cNvSpPr>
          <p:nvPr>
            <p:ph type="title"/>
          </p:nvPr>
        </p:nvSpPr>
        <p:spPr>
          <a:xfrm>
            <a:off x="1963450" y="1848250"/>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Objectives</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721706" y="592051"/>
            <a:ext cx="7705500" cy="3630988"/>
          </a:xfrm>
        </p:spPr>
        <p:txBody>
          <a:bodyPr/>
          <a:lstStyle/>
          <a:p>
            <a:pPr marL="152400" indent="0">
              <a:buNone/>
            </a:pPr>
            <a:r>
              <a:rPr lang="x-none" sz="2000" b="1"/>
              <a:t>Main Objective</a:t>
            </a:r>
          </a:p>
          <a:p>
            <a:pPr marL="152400" indent="0">
              <a:buNone/>
            </a:pPr>
            <a:r>
              <a:rPr lang="x-none" sz="2000"/>
              <a:t>Experiment and test combinations of various ML/DL models to find an effective ensemble model</a:t>
            </a:r>
          </a:p>
          <a:p>
            <a:pPr lvl="1"/>
            <a:r>
              <a:rPr lang="x-none" sz="2400"/>
              <a:t> Bidirectional LSTM + CNN [7]</a:t>
            </a:r>
          </a:p>
        </p:txBody>
      </p:sp>
      <p:grpSp>
        <p:nvGrpSpPr>
          <p:cNvPr id="4" name="Group 3">
            <a:extLst>
              <a:ext uri="{FF2B5EF4-FFF2-40B4-BE49-F238E27FC236}">
                <a16:creationId xmlns:a16="http://schemas.microsoft.com/office/drawing/2014/main" id="{494DE335-A974-4594-B38E-EE6F92ADA1DE}"/>
              </a:ext>
            </a:extLst>
          </p:cNvPr>
          <p:cNvGrpSpPr/>
          <p:nvPr/>
        </p:nvGrpSpPr>
        <p:grpSpPr>
          <a:xfrm>
            <a:off x="-20949" y="4689105"/>
            <a:ext cx="9195174" cy="454395"/>
            <a:chOff x="-8060" y="4668144"/>
            <a:chExt cx="9195174" cy="454395"/>
          </a:xfrm>
        </p:grpSpPr>
        <p:pic>
          <p:nvPicPr>
            <p:cNvPr id="5" name="Picture 2">
              <a:extLst>
                <a:ext uri="{FF2B5EF4-FFF2-40B4-BE49-F238E27FC236}">
                  <a16:creationId xmlns:a16="http://schemas.microsoft.com/office/drawing/2014/main" id="{12ABA512-8EB0-4BDA-9B61-063B8CE0B350}"/>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6" name="TextBox 5">
              <a:extLst>
                <a:ext uri="{FF2B5EF4-FFF2-40B4-BE49-F238E27FC236}">
                  <a16:creationId xmlns:a16="http://schemas.microsoft.com/office/drawing/2014/main" id="{033E5F00-3F04-4C58-A4D9-5B9B1004A53A}"/>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Tree>
    <p:extLst>
      <p:ext uri="{BB962C8B-B14F-4D97-AF65-F5344CB8AC3E}">
        <p14:creationId xmlns:p14="http://schemas.microsoft.com/office/powerpoint/2010/main" val="320015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Objectives</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721706" y="742928"/>
            <a:ext cx="7705500" cy="3529500"/>
          </a:xfrm>
        </p:spPr>
        <p:txBody>
          <a:bodyPr/>
          <a:lstStyle/>
          <a:p>
            <a:pPr marL="152400" indent="0">
              <a:buNone/>
            </a:pPr>
            <a:r>
              <a:rPr lang="x-none" sz="2000" b="1"/>
              <a:t>Sub Objectives</a:t>
            </a:r>
          </a:p>
          <a:p>
            <a:pPr marL="152400" indent="0">
              <a:buNone/>
            </a:pPr>
            <a:r>
              <a:rPr lang="x-none" sz="2000"/>
              <a:t>Collect Training and Testing data from publicly available sources </a:t>
            </a:r>
          </a:p>
          <a:p>
            <a:pPr lvl="1"/>
            <a:r>
              <a:rPr lang="x-none" sz="2400"/>
              <a:t>OpenPhish</a:t>
            </a:r>
          </a:p>
          <a:p>
            <a:pPr lvl="1"/>
            <a:r>
              <a:rPr lang="x-none" sz="2400"/>
              <a:t>PhishTank</a:t>
            </a:r>
          </a:p>
          <a:p>
            <a:pPr lvl="1"/>
            <a:r>
              <a:rPr lang="x-none" sz="2400"/>
              <a:t>Common Crawler</a:t>
            </a:r>
          </a:p>
          <a:p>
            <a:pPr lvl="1"/>
            <a:r>
              <a:rPr lang="x-none" sz="2400"/>
              <a:t>Alexa</a:t>
            </a:r>
          </a:p>
          <a:p>
            <a:pPr>
              <a:buFont typeface="+mj-lt"/>
              <a:buAutoNum type="arabicPeriod"/>
            </a:pPr>
            <a:endParaRPr lang="x-none"/>
          </a:p>
        </p:txBody>
      </p:sp>
      <p:grpSp>
        <p:nvGrpSpPr>
          <p:cNvPr id="4" name="Group 3">
            <a:extLst>
              <a:ext uri="{FF2B5EF4-FFF2-40B4-BE49-F238E27FC236}">
                <a16:creationId xmlns:a16="http://schemas.microsoft.com/office/drawing/2014/main" id="{494DE335-A974-4594-B38E-EE6F92ADA1DE}"/>
              </a:ext>
            </a:extLst>
          </p:cNvPr>
          <p:cNvGrpSpPr/>
          <p:nvPr/>
        </p:nvGrpSpPr>
        <p:grpSpPr>
          <a:xfrm>
            <a:off x="-20949" y="4689105"/>
            <a:ext cx="9195174" cy="454395"/>
            <a:chOff x="-8060" y="4668144"/>
            <a:chExt cx="9195174" cy="454395"/>
          </a:xfrm>
        </p:grpSpPr>
        <p:pic>
          <p:nvPicPr>
            <p:cNvPr id="5" name="Picture 2">
              <a:extLst>
                <a:ext uri="{FF2B5EF4-FFF2-40B4-BE49-F238E27FC236}">
                  <a16:creationId xmlns:a16="http://schemas.microsoft.com/office/drawing/2014/main" id="{12ABA512-8EB0-4BDA-9B61-063B8CE0B350}"/>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6" name="TextBox 5">
              <a:extLst>
                <a:ext uri="{FF2B5EF4-FFF2-40B4-BE49-F238E27FC236}">
                  <a16:creationId xmlns:a16="http://schemas.microsoft.com/office/drawing/2014/main" id="{033E5F00-3F04-4C58-A4D9-5B9B1004A53A}"/>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Tree>
    <p:extLst>
      <p:ext uri="{BB962C8B-B14F-4D97-AF65-F5344CB8AC3E}">
        <p14:creationId xmlns:p14="http://schemas.microsoft.com/office/powerpoint/2010/main" val="4283299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Objectives</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721706" y="686483"/>
            <a:ext cx="7705500" cy="3529500"/>
          </a:xfrm>
        </p:spPr>
        <p:txBody>
          <a:bodyPr/>
          <a:lstStyle/>
          <a:p>
            <a:pPr marL="152400" indent="0">
              <a:buNone/>
            </a:pPr>
            <a:r>
              <a:rPr lang="x-none" sz="2000" b="1"/>
              <a:t>Sub Objectives </a:t>
            </a:r>
          </a:p>
          <a:p>
            <a:pPr marL="152400" indent="0">
              <a:buNone/>
            </a:pPr>
            <a:r>
              <a:rPr lang="x-none" sz="2000"/>
              <a:t>Build the webite using Python Flask Framework to collect event-based phishing URLs to detect malicious links early in the attack lifecycle</a:t>
            </a:r>
          </a:p>
          <a:p>
            <a:pPr marL="781050" lvl="1" indent="-171450">
              <a:buFont typeface="Arial" panose="020B0604020202020204" pitchFamily="34" charset="0"/>
              <a:buChar char="•"/>
            </a:pPr>
            <a:r>
              <a:rPr lang="x-none" sz="2400"/>
              <a:t>Provide Visualization to Viewers</a:t>
            </a:r>
          </a:p>
          <a:p>
            <a:pPr marL="781050" lvl="1" indent="-171450">
              <a:buFont typeface="Arial" panose="020B0604020202020204" pitchFamily="34" charset="0"/>
              <a:buChar char="•"/>
            </a:pPr>
            <a:r>
              <a:rPr lang="x-none" sz="2400"/>
              <a:t>Export Event-based databases in CSV Format</a:t>
            </a:r>
          </a:p>
          <a:p>
            <a:pPr marL="781050" lvl="1" indent="-171450">
              <a:buFont typeface="Arial" panose="020B0604020202020204" pitchFamily="34" charset="0"/>
              <a:buChar char="•"/>
            </a:pPr>
            <a:endParaRPr lang="x-none" sz="2400"/>
          </a:p>
        </p:txBody>
      </p:sp>
      <p:grpSp>
        <p:nvGrpSpPr>
          <p:cNvPr id="4" name="Group 3">
            <a:extLst>
              <a:ext uri="{FF2B5EF4-FFF2-40B4-BE49-F238E27FC236}">
                <a16:creationId xmlns:a16="http://schemas.microsoft.com/office/drawing/2014/main" id="{494DE335-A974-4594-B38E-EE6F92ADA1DE}"/>
              </a:ext>
            </a:extLst>
          </p:cNvPr>
          <p:cNvGrpSpPr/>
          <p:nvPr/>
        </p:nvGrpSpPr>
        <p:grpSpPr>
          <a:xfrm>
            <a:off x="-20949" y="4689105"/>
            <a:ext cx="9195174" cy="454395"/>
            <a:chOff x="-8060" y="4668144"/>
            <a:chExt cx="9195174" cy="454395"/>
          </a:xfrm>
        </p:grpSpPr>
        <p:pic>
          <p:nvPicPr>
            <p:cNvPr id="5" name="Picture 2">
              <a:extLst>
                <a:ext uri="{FF2B5EF4-FFF2-40B4-BE49-F238E27FC236}">
                  <a16:creationId xmlns:a16="http://schemas.microsoft.com/office/drawing/2014/main" id="{12ABA512-8EB0-4BDA-9B61-063B8CE0B350}"/>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6" name="TextBox 5">
              <a:extLst>
                <a:ext uri="{FF2B5EF4-FFF2-40B4-BE49-F238E27FC236}">
                  <a16:creationId xmlns:a16="http://schemas.microsoft.com/office/drawing/2014/main" id="{033E5F00-3F04-4C58-A4D9-5B9B1004A53A}"/>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Tree>
    <p:extLst>
      <p:ext uri="{BB962C8B-B14F-4D97-AF65-F5344CB8AC3E}">
        <p14:creationId xmlns:p14="http://schemas.microsoft.com/office/powerpoint/2010/main" val="197912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1924278" y="264107"/>
            <a:ext cx="5727779" cy="576000"/>
          </a:xfrm>
        </p:spPr>
        <p:txBody>
          <a:bodyPr/>
          <a:lstStyle/>
          <a:p>
            <a:r>
              <a:rPr lang="x-none"/>
              <a:t>Completion upto PP-1</a:t>
            </a:r>
            <a:endParaRPr lang="en-US"/>
          </a:p>
        </p:txBody>
      </p:sp>
      <p:sp>
        <p:nvSpPr>
          <p:cNvPr id="3" name="TextBox 2">
            <a:extLst>
              <a:ext uri="{FF2B5EF4-FFF2-40B4-BE49-F238E27FC236}">
                <a16:creationId xmlns:a16="http://schemas.microsoft.com/office/drawing/2014/main" id="{5C943DF7-F9C2-490C-A7CC-5182B21082AF}"/>
              </a:ext>
            </a:extLst>
          </p:cNvPr>
          <p:cNvSpPr txBox="1"/>
          <p:nvPr/>
        </p:nvSpPr>
        <p:spPr>
          <a:xfrm>
            <a:off x="795645" y="1508761"/>
            <a:ext cx="500693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400">
                <a:latin typeface="Calibri"/>
              </a:rPr>
              <a:t>Compared LSTM models with Bi-direcional Models</a:t>
            </a:r>
          </a:p>
          <a:p>
            <a:pPr marL="285750" indent="-285750">
              <a:buChar char="•"/>
            </a:pPr>
            <a:endParaRPr lang="en-US" sz="2400">
              <a:latin typeface="Calibri"/>
            </a:endParaRPr>
          </a:p>
          <a:p>
            <a:pPr marL="285750" indent="-285750">
              <a:buChar char="•"/>
            </a:pPr>
            <a:r>
              <a:rPr lang="en-US" sz="2400">
                <a:latin typeface="Calibri"/>
              </a:rPr>
              <a:t>Did initial testing with RFCs and DTs</a:t>
            </a:r>
          </a:p>
          <a:p>
            <a:pPr marL="285750" indent="-285750">
              <a:buChar char="•"/>
            </a:pPr>
            <a:endParaRPr lang="en-US" sz="2400">
              <a:latin typeface="Calibri"/>
            </a:endParaRPr>
          </a:p>
          <a:p>
            <a:pPr marL="285750" indent="-285750">
              <a:buChar char="•"/>
            </a:pPr>
            <a:r>
              <a:rPr lang="en-US" sz="2400">
                <a:latin typeface="Calibri"/>
              </a:rPr>
              <a:t>Built the UI using Chart.js</a:t>
            </a:r>
          </a:p>
          <a:p>
            <a:pPr marL="285750" indent="-285750">
              <a:buChar char="•"/>
            </a:pPr>
            <a:endParaRPr lang="en-US" sz="2400">
              <a:latin typeface="Calibri"/>
            </a:endParaRPr>
          </a:p>
          <a:p>
            <a:pPr marL="285750" indent="-285750">
              <a:buChar char="•"/>
            </a:pPr>
            <a:endParaRPr lang="en-US" sz="2400">
              <a:latin typeface="Calibri"/>
            </a:endParaRPr>
          </a:p>
        </p:txBody>
      </p:sp>
      <p:pic>
        <p:nvPicPr>
          <p:cNvPr id="7" name="Graphic 8" descr="Microscope with chemical flasks">
            <a:extLst>
              <a:ext uri="{FF2B5EF4-FFF2-40B4-BE49-F238E27FC236}">
                <a16:creationId xmlns:a16="http://schemas.microsoft.com/office/drawing/2014/main" id="{375208FA-8D09-441D-86CC-00AD47505A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66058" y="-1540081"/>
            <a:ext cx="3287981" cy="3280559"/>
          </a:xfrm>
          <a:prstGeom prst="rect">
            <a:avLst/>
          </a:prstGeom>
        </p:spPr>
      </p:pic>
      <p:sp>
        <p:nvSpPr>
          <p:cNvPr id="10" name="Rectangle 9">
            <a:extLst>
              <a:ext uri="{FF2B5EF4-FFF2-40B4-BE49-F238E27FC236}">
                <a16:creationId xmlns:a16="http://schemas.microsoft.com/office/drawing/2014/main" id="{84422F89-B070-48A4-9924-75867A5B0BC6}"/>
              </a:ext>
            </a:extLst>
          </p:cNvPr>
          <p:cNvSpPr/>
          <p:nvPr/>
        </p:nvSpPr>
        <p:spPr>
          <a:xfrm>
            <a:off x="5948052" y="2663781"/>
            <a:ext cx="2953986"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DDD8097-3DEE-4067-84DC-E09AD25E5B9A}"/>
              </a:ext>
            </a:extLst>
          </p:cNvPr>
          <p:cNvSpPr/>
          <p:nvPr/>
        </p:nvSpPr>
        <p:spPr>
          <a:xfrm>
            <a:off x="5948052" y="2648938"/>
            <a:ext cx="1707077" cy="593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B130B9-5D3D-47C8-9BD2-AA8270929D50}"/>
              </a:ext>
            </a:extLst>
          </p:cNvPr>
          <p:cNvSpPr txBox="1"/>
          <p:nvPr/>
        </p:nvSpPr>
        <p:spPr>
          <a:xfrm>
            <a:off x="6801962" y="1959057"/>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t>55%</a:t>
            </a:r>
          </a:p>
        </p:txBody>
      </p:sp>
      <p:grpSp>
        <p:nvGrpSpPr>
          <p:cNvPr id="12" name="Group 11">
            <a:extLst>
              <a:ext uri="{FF2B5EF4-FFF2-40B4-BE49-F238E27FC236}">
                <a16:creationId xmlns:a16="http://schemas.microsoft.com/office/drawing/2014/main" id="{810E5154-2FEB-4EB1-A359-7BD99E6EC897}"/>
              </a:ext>
            </a:extLst>
          </p:cNvPr>
          <p:cNvGrpSpPr/>
          <p:nvPr/>
        </p:nvGrpSpPr>
        <p:grpSpPr>
          <a:xfrm>
            <a:off x="-20949" y="4689105"/>
            <a:ext cx="9195174" cy="454395"/>
            <a:chOff x="-8060" y="4668144"/>
            <a:chExt cx="9195174" cy="454395"/>
          </a:xfrm>
        </p:grpSpPr>
        <p:pic>
          <p:nvPicPr>
            <p:cNvPr id="13" name="Picture 2">
              <a:extLst>
                <a:ext uri="{FF2B5EF4-FFF2-40B4-BE49-F238E27FC236}">
                  <a16:creationId xmlns:a16="http://schemas.microsoft.com/office/drawing/2014/main" id="{80BA6FA9-D37A-4ADD-8086-CD8ABA4EAAFA}"/>
                </a:ext>
              </a:extLst>
            </p:cNvPr>
            <p:cNvPicPr>
              <a:picLocks noChangeAspect="1"/>
            </p:cNvPicPr>
            <p:nvPr/>
          </p:nvPicPr>
          <p:blipFill>
            <a:blip r:embed="rId4"/>
            <a:stretch>
              <a:fillRect/>
            </a:stretch>
          </p:blipFill>
          <p:spPr>
            <a:xfrm>
              <a:off x="-8060" y="4668144"/>
              <a:ext cx="2743200" cy="454395"/>
            </a:xfrm>
            <a:prstGeom prst="rect">
              <a:avLst/>
            </a:prstGeom>
            <a:ln>
              <a:noFill/>
            </a:ln>
          </p:spPr>
        </p:pic>
        <p:sp>
          <p:nvSpPr>
            <p:cNvPr id="14" name="TextBox 13">
              <a:extLst>
                <a:ext uri="{FF2B5EF4-FFF2-40B4-BE49-F238E27FC236}">
                  <a16:creationId xmlns:a16="http://schemas.microsoft.com/office/drawing/2014/main" id="{E67BD5A2-974B-4EE9-9D77-09C0F60EABD3}"/>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Tree>
    <p:extLst>
      <p:ext uri="{BB962C8B-B14F-4D97-AF65-F5344CB8AC3E}">
        <p14:creationId xmlns:p14="http://schemas.microsoft.com/office/powerpoint/2010/main" val="360893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Completion upto PP-2</a:t>
            </a:r>
          </a:p>
          <a:p>
            <a:endParaRPr lang="x-none"/>
          </a:p>
        </p:txBody>
      </p:sp>
      <p:sp>
        <p:nvSpPr>
          <p:cNvPr id="3" name="TextBox 2">
            <a:extLst>
              <a:ext uri="{FF2B5EF4-FFF2-40B4-BE49-F238E27FC236}">
                <a16:creationId xmlns:a16="http://schemas.microsoft.com/office/drawing/2014/main" id="{5C943DF7-F9C2-490C-A7CC-5182B21082AF}"/>
              </a:ext>
            </a:extLst>
          </p:cNvPr>
          <p:cNvSpPr txBox="1"/>
          <p:nvPr/>
        </p:nvSpPr>
        <p:spPr>
          <a:xfrm>
            <a:off x="795645" y="1163039"/>
            <a:ext cx="500693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sz="2400">
              <a:latin typeface="Calibri"/>
            </a:endParaRPr>
          </a:p>
          <a:p>
            <a:pPr marL="285750" indent="-285750">
              <a:buChar char="•"/>
            </a:pPr>
            <a:r>
              <a:rPr lang="en-US" sz="2400">
                <a:latin typeface="Calibri"/>
              </a:rPr>
              <a:t>Run the classification model up to 50/100 epoch and compare output</a:t>
            </a:r>
          </a:p>
          <a:p>
            <a:pPr marL="285750" indent="-285750">
              <a:buChar char="•"/>
            </a:pPr>
            <a:endParaRPr lang="en-US" sz="2400">
              <a:latin typeface="Calibri"/>
            </a:endParaRPr>
          </a:p>
          <a:p>
            <a:pPr marL="285750" indent="-285750">
              <a:buFont typeface="Arial,Sans-Serif"/>
              <a:buChar char="•"/>
            </a:pPr>
            <a:r>
              <a:rPr lang="en-US" sz="2400">
                <a:latin typeface="Calibri"/>
                <a:cs typeface="Calibri"/>
              </a:rPr>
              <a:t>Reduce model training time </a:t>
            </a:r>
          </a:p>
          <a:p>
            <a:pPr marL="285750" indent="-285750">
              <a:buChar char="•"/>
            </a:pPr>
            <a:endParaRPr lang="en-US" sz="2400">
              <a:latin typeface="Calibri"/>
            </a:endParaRPr>
          </a:p>
          <a:p>
            <a:pPr marL="285750" indent="-285750">
              <a:buChar char="•"/>
            </a:pPr>
            <a:r>
              <a:rPr lang="en-US" sz="2400">
                <a:latin typeface="Calibri"/>
              </a:rPr>
              <a:t>Add a CNN model to complete the ensemble modeling process</a:t>
            </a:r>
          </a:p>
          <a:p>
            <a:pPr marL="285750" indent="-285750">
              <a:buChar char="•"/>
            </a:pPr>
            <a:endParaRPr lang="en-US" sz="2400">
              <a:latin typeface="Calibri"/>
            </a:endParaRPr>
          </a:p>
          <a:p>
            <a:pPr marL="285750" indent="-285750">
              <a:buChar char="•"/>
            </a:pPr>
            <a:endParaRPr lang="en-US" sz="2400">
              <a:latin typeface="Calibri"/>
            </a:endParaRPr>
          </a:p>
        </p:txBody>
      </p:sp>
      <p:pic>
        <p:nvPicPr>
          <p:cNvPr id="7" name="Graphic 8" descr="Microscope with chemical flasks">
            <a:extLst>
              <a:ext uri="{FF2B5EF4-FFF2-40B4-BE49-F238E27FC236}">
                <a16:creationId xmlns:a16="http://schemas.microsoft.com/office/drawing/2014/main" id="{375208FA-8D09-441D-86CC-00AD47505A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66058" y="-1540081"/>
            <a:ext cx="3287981" cy="3280559"/>
          </a:xfrm>
          <a:prstGeom prst="rect">
            <a:avLst/>
          </a:prstGeom>
        </p:spPr>
      </p:pic>
      <p:sp>
        <p:nvSpPr>
          <p:cNvPr id="10" name="Rectangle 9">
            <a:extLst>
              <a:ext uri="{FF2B5EF4-FFF2-40B4-BE49-F238E27FC236}">
                <a16:creationId xmlns:a16="http://schemas.microsoft.com/office/drawing/2014/main" id="{84422F89-B070-48A4-9924-75867A5B0BC6}"/>
              </a:ext>
            </a:extLst>
          </p:cNvPr>
          <p:cNvSpPr/>
          <p:nvPr/>
        </p:nvSpPr>
        <p:spPr>
          <a:xfrm>
            <a:off x="5948052" y="2663781"/>
            <a:ext cx="2953986"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DDD8097-3DEE-4067-84DC-E09AD25E5B9A}"/>
              </a:ext>
            </a:extLst>
          </p:cNvPr>
          <p:cNvSpPr/>
          <p:nvPr/>
        </p:nvSpPr>
        <p:spPr>
          <a:xfrm>
            <a:off x="5948052" y="2663782"/>
            <a:ext cx="2475859"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B130B9-5D3D-47C8-9BD2-AA8270929D50}"/>
              </a:ext>
            </a:extLst>
          </p:cNvPr>
          <p:cNvSpPr txBox="1"/>
          <p:nvPr/>
        </p:nvSpPr>
        <p:spPr>
          <a:xfrm>
            <a:off x="6801962" y="1959057"/>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t>90%</a:t>
            </a:r>
          </a:p>
        </p:txBody>
      </p:sp>
      <p:grpSp>
        <p:nvGrpSpPr>
          <p:cNvPr id="12" name="Group 11">
            <a:extLst>
              <a:ext uri="{FF2B5EF4-FFF2-40B4-BE49-F238E27FC236}">
                <a16:creationId xmlns:a16="http://schemas.microsoft.com/office/drawing/2014/main" id="{E028D45B-8B4A-450E-AD77-35A7A8300847}"/>
              </a:ext>
            </a:extLst>
          </p:cNvPr>
          <p:cNvGrpSpPr/>
          <p:nvPr/>
        </p:nvGrpSpPr>
        <p:grpSpPr>
          <a:xfrm>
            <a:off x="-20949" y="4689105"/>
            <a:ext cx="9195174" cy="454395"/>
            <a:chOff x="-8060" y="4668144"/>
            <a:chExt cx="9195174" cy="454395"/>
          </a:xfrm>
        </p:grpSpPr>
        <p:pic>
          <p:nvPicPr>
            <p:cNvPr id="13" name="Picture 2">
              <a:extLst>
                <a:ext uri="{FF2B5EF4-FFF2-40B4-BE49-F238E27FC236}">
                  <a16:creationId xmlns:a16="http://schemas.microsoft.com/office/drawing/2014/main" id="{5D2A3860-0F16-4FD8-904E-75039523E2A7}"/>
                </a:ext>
              </a:extLst>
            </p:cNvPr>
            <p:cNvPicPr>
              <a:picLocks noChangeAspect="1"/>
            </p:cNvPicPr>
            <p:nvPr/>
          </p:nvPicPr>
          <p:blipFill>
            <a:blip r:embed="rId4"/>
            <a:stretch>
              <a:fillRect/>
            </a:stretch>
          </p:blipFill>
          <p:spPr>
            <a:xfrm>
              <a:off x="-8060" y="4668144"/>
              <a:ext cx="2743200" cy="454395"/>
            </a:xfrm>
            <a:prstGeom prst="rect">
              <a:avLst/>
            </a:prstGeom>
            <a:ln>
              <a:noFill/>
            </a:ln>
          </p:spPr>
        </p:pic>
        <p:sp>
          <p:nvSpPr>
            <p:cNvPr id="14" name="TextBox 13">
              <a:extLst>
                <a:ext uri="{FF2B5EF4-FFF2-40B4-BE49-F238E27FC236}">
                  <a16:creationId xmlns:a16="http://schemas.microsoft.com/office/drawing/2014/main" id="{6D44DB79-CAAA-4BF7-88D1-72A2D66BEFE0}"/>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Tree>
    <p:extLst>
      <p:ext uri="{BB962C8B-B14F-4D97-AF65-F5344CB8AC3E}">
        <p14:creationId xmlns:p14="http://schemas.microsoft.com/office/powerpoint/2010/main" val="2115261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BE0E-4200-4900-8B65-675DFF1FF31A}"/>
              </a:ext>
            </a:extLst>
          </p:cNvPr>
          <p:cNvSpPr>
            <a:spLocks noGrp="1"/>
          </p:cNvSpPr>
          <p:nvPr>
            <p:ph type="title"/>
          </p:nvPr>
        </p:nvSpPr>
        <p:spPr>
          <a:xfrm>
            <a:off x="634943" y="387716"/>
            <a:ext cx="6204166" cy="576000"/>
          </a:xfrm>
        </p:spPr>
        <p:txBody>
          <a:bodyPr/>
          <a:lstStyle/>
          <a:p>
            <a:pPr algn="l"/>
            <a:r>
              <a:rPr lang="en-US"/>
              <a:t>1. </a:t>
            </a:r>
            <a:r>
              <a:rPr lang="en-US">
                <a:latin typeface="Calibri"/>
                <a:cs typeface="Calibri"/>
              </a:rPr>
              <a:t>Run the classification model up to 50/100 epoch and compare output</a:t>
            </a:r>
            <a:endParaRPr lang="en-US"/>
          </a:p>
          <a:p>
            <a:endParaRPr lang="en-US"/>
          </a:p>
        </p:txBody>
      </p:sp>
      <p:grpSp>
        <p:nvGrpSpPr>
          <p:cNvPr id="10" name="Group 9">
            <a:extLst>
              <a:ext uri="{FF2B5EF4-FFF2-40B4-BE49-F238E27FC236}">
                <a16:creationId xmlns:a16="http://schemas.microsoft.com/office/drawing/2014/main" id="{FB78BC9B-EF19-4FE1-B37E-2905CF41BA5D}"/>
              </a:ext>
            </a:extLst>
          </p:cNvPr>
          <p:cNvGrpSpPr/>
          <p:nvPr/>
        </p:nvGrpSpPr>
        <p:grpSpPr>
          <a:xfrm>
            <a:off x="-20949" y="4689105"/>
            <a:ext cx="9195174" cy="454395"/>
            <a:chOff x="-8060" y="4668144"/>
            <a:chExt cx="9195174" cy="454395"/>
          </a:xfrm>
        </p:grpSpPr>
        <p:pic>
          <p:nvPicPr>
            <p:cNvPr id="14" name="Picture 2">
              <a:extLst>
                <a:ext uri="{FF2B5EF4-FFF2-40B4-BE49-F238E27FC236}">
                  <a16:creationId xmlns:a16="http://schemas.microsoft.com/office/drawing/2014/main" id="{AD63AE13-7EB9-4CDD-A8A2-AAD44F748831}"/>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15" name="TextBox 14">
              <a:extLst>
                <a:ext uri="{FF2B5EF4-FFF2-40B4-BE49-F238E27FC236}">
                  <a16:creationId xmlns:a16="http://schemas.microsoft.com/office/drawing/2014/main" id="{3AC8E5C2-34C1-495D-A782-79F986DD6A88}"/>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
        <p:nvSpPr>
          <p:cNvPr id="4" name="TextBox 3">
            <a:extLst>
              <a:ext uri="{FF2B5EF4-FFF2-40B4-BE49-F238E27FC236}">
                <a16:creationId xmlns:a16="http://schemas.microsoft.com/office/drawing/2014/main" id="{B50CD6DF-C378-43E6-AA9E-04EC4D93F47D}"/>
              </a:ext>
            </a:extLst>
          </p:cNvPr>
          <p:cNvSpPr txBox="1"/>
          <p:nvPr/>
        </p:nvSpPr>
        <p:spPr>
          <a:xfrm>
            <a:off x="1253067" y="3422649"/>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alibri"/>
              </a:rPr>
              <a:t>5 Epoch</a:t>
            </a:r>
          </a:p>
        </p:txBody>
      </p:sp>
      <p:sp>
        <p:nvSpPr>
          <p:cNvPr id="17" name="TextBox 16">
            <a:extLst>
              <a:ext uri="{FF2B5EF4-FFF2-40B4-BE49-F238E27FC236}">
                <a16:creationId xmlns:a16="http://schemas.microsoft.com/office/drawing/2014/main" id="{88383831-9D86-4634-BAB0-17B53A39E620}"/>
              </a:ext>
            </a:extLst>
          </p:cNvPr>
          <p:cNvSpPr txBox="1"/>
          <p:nvPr/>
        </p:nvSpPr>
        <p:spPr>
          <a:xfrm>
            <a:off x="3778956" y="3422649"/>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alibri"/>
              </a:rPr>
              <a:t>50 Epoch</a:t>
            </a:r>
          </a:p>
        </p:txBody>
      </p:sp>
      <p:sp>
        <p:nvSpPr>
          <p:cNvPr id="18" name="TextBox 17">
            <a:extLst>
              <a:ext uri="{FF2B5EF4-FFF2-40B4-BE49-F238E27FC236}">
                <a16:creationId xmlns:a16="http://schemas.microsoft.com/office/drawing/2014/main" id="{25D46809-67CE-4BC5-A38E-203754D37D41}"/>
              </a:ext>
            </a:extLst>
          </p:cNvPr>
          <p:cNvSpPr txBox="1"/>
          <p:nvPr/>
        </p:nvSpPr>
        <p:spPr>
          <a:xfrm>
            <a:off x="6699955" y="3387371"/>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alibri"/>
              </a:rPr>
              <a:t>100 Epoch</a:t>
            </a:r>
          </a:p>
        </p:txBody>
      </p:sp>
      <p:sp>
        <p:nvSpPr>
          <p:cNvPr id="8" name="Oval 7">
            <a:extLst>
              <a:ext uri="{FF2B5EF4-FFF2-40B4-BE49-F238E27FC236}">
                <a16:creationId xmlns:a16="http://schemas.microsoft.com/office/drawing/2014/main" id="{53027040-EB5F-4738-9085-F1F479164C94}"/>
              </a:ext>
            </a:extLst>
          </p:cNvPr>
          <p:cNvSpPr/>
          <p:nvPr/>
        </p:nvSpPr>
        <p:spPr>
          <a:xfrm>
            <a:off x="1250245" y="1895827"/>
            <a:ext cx="1347610" cy="1347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E677C21-CCA9-4E97-A3B0-AEB48CC04838}"/>
              </a:ext>
            </a:extLst>
          </p:cNvPr>
          <p:cNvSpPr/>
          <p:nvPr/>
        </p:nvSpPr>
        <p:spPr>
          <a:xfrm>
            <a:off x="3832577" y="1895827"/>
            <a:ext cx="1347610" cy="1347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C878DC8-6403-4DCA-8E36-451FE29C3EB8}"/>
              </a:ext>
            </a:extLst>
          </p:cNvPr>
          <p:cNvSpPr/>
          <p:nvPr/>
        </p:nvSpPr>
        <p:spPr>
          <a:xfrm>
            <a:off x="6958187" y="1895826"/>
            <a:ext cx="1347610" cy="1347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630A76F-765C-46EB-99C7-873EBAB341B9}"/>
              </a:ext>
            </a:extLst>
          </p:cNvPr>
          <p:cNvSpPr txBox="1"/>
          <p:nvPr/>
        </p:nvSpPr>
        <p:spPr>
          <a:xfrm>
            <a:off x="1247775" y="2302580"/>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83.1%</a:t>
            </a:r>
          </a:p>
        </p:txBody>
      </p:sp>
      <p:sp>
        <p:nvSpPr>
          <p:cNvPr id="23" name="TextBox 22">
            <a:extLst>
              <a:ext uri="{FF2B5EF4-FFF2-40B4-BE49-F238E27FC236}">
                <a16:creationId xmlns:a16="http://schemas.microsoft.com/office/drawing/2014/main" id="{E16EEF2C-8027-48FB-8974-38D179F3FA96}"/>
              </a:ext>
            </a:extLst>
          </p:cNvPr>
          <p:cNvSpPr txBox="1"/>
          <p:nvPr/>
        </p:nvSpPr>
        <p:spPr>
          <a:xfrm>
            <a:off x="3858330" y="2281413"/>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93.2%</a:t>
            </a:r>
          </a:p>
        </p:txBody>
      </p:sp>
      <p:sp>
        <p:nvSpPr>
          <p:cNvPr id="24" name="TextBox 23">
            <a:extLst>
              <a:ext uri="{FF2B5EF4-FFF2-40B4-BE49-F238E27FC236}">
                <a16:creationId xmlns:a16="http://schemas.microsoft.com/office/drawing/2014/main" id="{86E3DEEE-4791-492D-BF8E-31260D1ADFDD}"/>
              </a:ext>
            </a:extLst>
          </p:cNvPr>
          <p:cNvSpPr txBox="1"/>
          <p:nvPr/>
        </p:nvSpPr>
        <p:spPr>
          <a:xfrm>
            <a:off x="6800497" y="2330802"/>
            <a:ext cx="1663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rPr>
              <a:t>97.99%</a:t>
            </a:r>
          </a:p>
        </p:txBody>
      </p:sp>
    </p:spTree>
    <p:extLst>
      <p:ext uri="{BB962C8B-B14F-4D97-AF65-F5344CB8AC3E}">
        <p14:creationId xmlns:p14="http://schemas.microsoft.com/office/powerpoint/2010/main" val="1249376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BE0E-4200-4900-8B65-675DFF1FF31A}"/>
              </a:ext>
            </a:extLst>
          </p:cNvPr>
          <p:cNvSpPr>
            <a:spLocks noGrp="1"/>
          </p:cNvSpPr>
          <p:nvPr>
            <p:ph type="title"/>
          </p:nvPr>
        </p:nvSpPr>
        <p:spPr>
          <a:xfrm>
            <a:off x="634943" y="387716"/>
            <a:ext cx="6204166" cy="576000"/>
          </a:xfrm>
        </p:spPr>
        <p:txBody>
          <a:bodyPr/>
          <a:lstStyle/>
          <a:p>
            <a:pPr algn="l"/>
            <a:r>
              <a:rPr lang="en-US"/>
              <a:t>1. </a:t>
            </a:r>
            <a:r>
              <a:rPr lang="en-US">
                <a:latin typeface="Calibri"/>
                <a:cs typeface="Calibri"/>
              </a:rPr>
              <a:t>Run the classification model up to 50/100 epoch and compare output</a:t>
            </a:r>
            <a:endParaRPr lang="en-US"/>
          </a:p>
          <a:p>
            <a:endParaRPr lang="en-US"/>
          </a:p>
        </p:txBody>
      </p:sp>
      <p:grpSp>
        <p:nvGrpSpPr>
          <p:cNvPr id="10" name="Group 9">
            <a:extLst>
              <a:ext uri="{FF2B5EF4-FFF2-40B4-BE49-F238E27FC236}">
                <a16:creationId xmlns:a16="http://schemas.microsoft.com/office/drawing/2014/main" id="{FB78BC9B-EF19-4FE1-B37E-2905CF41BA5D}"/>
              </a:ext>
            </a:extLst>
          </p:cNvPr>
          <p:cNvGrpSpPr/>
          <p:nvPr/>
        </p:nvGrpSpPr>
        <p:grpSpPr>
          <a:xfrm>
            <a:off x="-20949" y="4689105"/>
            <a:ext cx="9195174" cy="454395"/>
            <a:chOff x="-8060" y="4668144"/>
            <a:chExt cx="9195174" cy="454395"/>
          </a:xfrm>
        </p:grpSpPr>
        <p:pic>
          <p:nvPicPr>
            <p:cNvPr id="14" name="Picture 2">
              <a:extLst>
                <a:ext uri="{FF2B5EF4-FFF2-40B4-BE49-F238E27FC236}">
                  <a16:creationId xmlns:a16="http://schemas.microsoft.com/office/drawing/2014/main" id="{AD63AE13-7EB9-4CDD-A8A2-AAD44F748831}"/>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15" name="TextBox 14">
              <a:extLst>
                <a:ext uri="{FF2B5EF4-FFF2-40B4-BE49-F238E27FC236}">
                  <a16:creationId xmlns:a16="http://schemas.microsoft.com/office/drawing/2014/main" id="{3AC8E5C2-34C1-495D-A782-79F986DD6A88}"/>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
        <p:nvSpPr>
          <p:cNvPr id="18" name="TextBox 17">
            <a:extLst>
              <a:ext uri="{FF2B5EF4-FFF2-40B4-BE49-F238E27FC236}">
                <a16:creationId xmlns:a16="http://schemas.microsoft.com/office/drawing/2014/main" id="{25D46809-67CE-4BC5-A38E-203754D37D41}"/>
              </a:ext>
            </a:extLst>
          </p:cNvPr>
          <p:cNvSpPr txBox="1"/>
          <p:nvPr/>
        </p:nvSpPr>
        <p:spPr>
          <a:xfrm>
            <a:off x="3630788" y="3972982"/>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alibri"/>
              </a:rPr>
              <a:t>100 Epoch</a:t>
            </a:r>
          </a:p>
        </p:txBody>
      </p:sp>
      <p:sp>
        <p:nvSpPr>
          <p:cNvPr id="21" name="TextBox 20">
            <a:extLst>
              <a:ext uri="{FF2B5EF4-FFF2-40B4-BE49-F238E27FC236}">
                <a16:creationId xmlns:a16="http://schemas.microsoft.com/office/drawing/2014/main" id="{B630A76F-765C-46EB-99C7-873EBAB341B9}"/>
              </a:ext>
            </a:extLst>
          </p:cNvPr>
          <p:cNvSpPr txBox="1"/>
          <p:nvPr/>
        </p:nvSpPr>
        <p:spPr>
          <a:xfrm>
            <a:off x="1247775" y="2302580"/>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83.1%</a:t>
            </a:r>
          </a:p>
        </p:txBody>
      </p:sp>
      <p:sp>
        <p:nvSpPr>
          <p:cNvPr id="23" name="TextBox 22">
            <a:extLst>
              <a:ext uri="{FF2B5EF4-FFF2-40B4-BE49-F238E27FC236}">
                <a16:creationId xmlns:a16="http://schemas.microsoft.com/office/drawing/2014/main" id="{E16EEF2C-8027-48FB-8974-38D179F3FA96}"/>
              </a:ext>
            </a:extLst>
          </p:cNvPr>
          <p:cNvSpPr txBox="1"/>
          <p:nvPr/>
        </p:nvSpPr>
        <p:spPr>
          <a:xfrm>
            <a:off x="3858330" y="2281413"/>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93.2%</a:t>
            </a:r>
          </a:p>
        </p:txBody>
      </p:sp>
      <p:sp>
        <p:nvSpPr>
          <p:cNvPr id="24" name="TextBox 23">
            <a:extLst>
              <a:ext uri="{FF2B5EF4-FFF2-40B4-BE49-F238E27FC236}">
                <a16:creationId xmlns:a16="http://schemas.microsoft.com/office/drawing/2014/main" id="{86E3DEEE-4791-492D-BF8E-31260D1ADFDD}"/>
              </a:ext>
            </a:extLst>
          </p:cNvPr>
          <p:cNvSpPr txBox="1"/>
          <p:nvPr/>
        </p:nvSpPr>
        <p:spPr>
          <a:xfrm>
            <a:off x="6800497" y="2330802"/>
            <a:ext cx="1663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rPr>
              <a:t>97.99%</a:t>
            </a:r>
          </a:p>
        </p:txBody>
      </p:sp>
      <p:pic>
        <p:nvPicPr>
          <p:cNvPr id="3" name="Picture 4" descr="Chart&#10;&#10;Description automatically generated">
            <a:extLst>
              <a:ext uri="{FF2B5EF4-FFF2-40B4-BE49-F238E27FC236}">
                <a16:creationId xmlns:a16="http://schemas.microsoft.com/office/drawing/2014/main" id="{E3385D83-AA82-4674-9EF3-D8DCAFADF475}"/>
              </a:ext>
            </a:extLst>
          </p:cNvPr>
          <p:cNvPicPr>
            <a:picLocks noChangeAspect="1"/>
          </p:cNvPicPr>
          <p:nvPr/>
        </p:nvPicPr>
        <p:blipFill>
          <a:blip r:embed="rId3"/>
          <a:stretch>
            <a:fillRect/>
          </a:stretch>
        </p:blipFill>
        <p:spPr>
          <a:xfrm>
            <a:off x="702733" y="1648126"/>
            <a:ext cx="3794477" cy="2362303"/>
          </a:xfrm>
          <a:prstGeom prst="rect">
            <a:avLst/>
          </a:prstGeom>
        </p:spPr>
      </p:pic>
      <p:pic>
        <p:nvPicPr>
          <p:cNvPr id="5" name="Picture 5" descr="Chart, line chart&#10;&#10;Description automatically generated">
            <a:extLst>
              <a:ext uri="{FF2B5EF4-FFF2-40B4-BE49-F238E27FC236}">
                <a16:creationId xmlns:a16="http://schemas.microsoft.com/office/drawing/2014/main" id="{23EDA711-41F7-46CA-94BD-11DEDF8200AD}"/>
              </a:ext>
            </a:extLst>
          </p:cNvPr>
          <p:cNvPicPr>
            <a:picLocks noChangeAspect="1"/>
          </p:cNvPicPr>
          <p:nvPr/>
        </p:nvPicPr>
        <p:blipFill>
          <a:blip r:embed="rId4"/>
          <a:stretch>
            <a:fillRect/>
          </a:stretch>
        </p:blipFill>
        <p:spPr>
          <a:xfrm>
            <a:off x="4971344" y="1681658"/>
            <a:ext cx="3498144" cy="2288182"/>
          </a:xfrm>
          <a:prstGeom prst="rect">
            <a:avLst/>
          </a:prstGeom>
        </p:spPr>
      </p:pic>
    </p:spTree>
    <p:extLst>
      <p:ext uri="{BB962C8B-B14F-4D97-AF65-F5344CB8AC3E}">
        <p14:creationId xmlns:p14="http://schemas.microsoft.com/office/powerpoint/2010/main" val="435911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BE0E-4200-4900-8B65-675DFF1FF31A}"/>
              </a:ext>
            </a:extLst>
          </p:cNvPr>
          <p:cNvSpPr>
            <a:spLocks noGrp="1"/>
          </p:cNvSpPr>
          <p:nvPr>
            <p:ph type="title"/>
          </p:nvPr>
        </p:nvSpPr>
        <p:spPr>
          <a:xfrm>
            <a:off x="634943" y="387716"/>
            <a:ext cx="6204166" cy="576000"/>
          </a:xfrm>
        </p:spPr>
        <p:txBody>
          <a:bodyPr/>
          <a:lstStyle/>
          <a:p>
            <a:pPr algn="l"/>
            <a:r>
              <a:rPr lang="en-US"/>
              <a:t>2. </a:t>
            </a:r>
            <a:r>
              <a:rPr lang="en-US">
                <a:latin typeface="Calibri"/>
                <a:cs typeface="Calibri"/>
              </a:rPr>
              <a:t>Reduce model training time </a:t>
            </a:r>
            <a:endParaRPr lang="en-US"/>
          </a:p>
          <a:p>
            <a:pPr algn="l"/>
            <a:endParaRPr lang="en-US"/>
          </a:p>
          <a:p>
            <a:endParaRPr lang="en-US"/>
          </a:p>
        </p:txBody>
      </p:sp>
      <p:grpSp>
        <p:nvGrpSpPr>
          <p:cNvPr id="10" name="Group 9">
            <a:extLst>
              <a:ext uri="{FF2B5EF4-FFF2-40B4-BE49-F238E27FC236}">
                <a16:creationId xmlns:a16="http://schemas.microsoft.com/office/drawing/2014/main" id="{FB78BC9B-EF19-4FE1-B37E-2905CF41BA5D}"/>
              </a:ext>
            </a:extLst>
          </p:cNvPr>
          <p:cNvGrpSpPr/>
          <p:nvPr/>
        </p:nvGrpSpPr>
        <p:grpSpPr>
          <a:xfrm>
            <a:off x="-20949" y="4689105"/>
            <a:ext cx="9195174" cy="454395"/>
            <a:chOff x="-8060" y="4668144"/>
            <a:chExt cx="9195174" cy="454395"/>
          </a:xfrm>
        </p:grpSpPr>
        <p:pic>
          <p:nvPicPr>
            <p:cNvPr id="14" name="Picture 2">
              <a:extLst>
                <a:ext uri="{FF2B5EF4-FFF2-40B4-BE49-F238E27FC236}">
                  <a16:creationId xmlns:a16="http://schemas.microsoft.com/office/drawing/2014/main" id="{AD63AE13-7EB9-4CDD-A8A2-AAD44F748831}"/>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15" name="TextBox 14">
              <a:extLst>
                <a:ext uri="{FF2B5EF4-FFF2-40B4-BE49-F238E27FC236}">
                  <a16:creationId xmlns:a16="http://schemas.microsoft.com/office/drawing/2014/main" id="{3AC8E5C2-34C1-495D-A782-79F986DD6A88}"/>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
        <p:nvSpPr>
          <p:cNvPr id="21" name="TextBox 20">
            <a:extLst>
              <a:ext uri="{FF2B5EF4-FFF2-40B4-BE49-F238E27FC236}">
                <a16:creationId xmlns:a16="http://schemas.microsoft.com/office/drawing/2014/main" id="{B630A76F-765C-46EB-99C7-873EBAB341B9}"/>
              </a:ext>
            </a:extLst>
          </p:cNvPr>
          <p:cNvSpPr txBox="1"/>
          <p:nvPr/>
        </p:nvSpPr>
        <p:spPr>
          <a:xfrm>
            <a:off x="1247775" y="2302580"/>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83.1%</a:t>
            </a:r>
          </a:p>
        </p:txBody>
      </p:sp>
      <p:sp>
        <p:nvSpPr>
          <p:cNvPr id="23" name="TextBox 22">
            <a:extLst>
              <a:ext uri="{FF2B5EF4-FFF2-40B4-BE49-F238E27FC236}">
                <a16:creationId xmlns:a16="http://schemas.microsoft.com/office/drawing/2014/main" id="{E16EEF2C-8027-48FB-8974-38D179F3FA96}"/>
              </a:ext>
            </a:extLst>
          </p:cNvPr>
          <p:cNvSpPr txBox="1"/>
          <p:nvPr/>
        </p:nvSpPr>
        <p:spPr>
          <a:xfrm>
            <a:off x="3858330" y="2281413"/>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93.2%</a:t>
            </a:r>
          </a:p>
        </p:txBody>
      </p:sp>
      <p:sp>
        <p:nvSpPr>
          <p:cNvPr id="24" name="TextBox 23">
            <a:extLst>
              <a:ext uri="{FF2B5EF4-FFF2-40B4-BE49-F238E27FC236}">
                <a16:creationId xmlns:a16="http://schemas.microsoft.com/office/drawing/2014/main" id="{86E3DEEE-4791-492D-BF8E-31260D1ADFDD}"/>
              </a:ext>
            </a:extLst>
          </p:cNvPr>
          <p:cNvSpPr txBox="1"/>
          <p:nvPr/>
        </p:nvSpPr>
        <p:spPr>
          <a:xfrm>
            <a:off x="6800497" y="2330802"/>
            <a:ext cx="1663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rPr>
              <a:t>97.99%</a:t>
            </a:r>
          </a:p>
        </p:txBody>
      </p:sp>
      <p:sp>
        <p:nvSpPr>
          <p:cNvPr id="4" name="TextBox 3">
            <a:extLst>
              <a:ext uri="{FF2B5EF4-FFF2-40B4-BE49-F238E27FC236}">
                <a16:creationId xmlns:a16="http://schemas.microsoft.com/office/drawing/2014/main" id="{BCA98D73-8CC8-4378-8B4A-ACEF8AA71EC6}"/>
              </a:ext>
            </a:extLst>
          </p:cNvPr>
          <p:cNvSpPr txBox="1"/>
          <p:nvPr/>
        </p:nvSpPr>
        <p:spPr>
          <a:xfrm>
            <a:off x="795645" y="1163039"/>
            <a:ext cx="749754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sz="2400">
              <a:latin typeface="Calibri"/>
            </a:endParaRPr>
          </a:p>
          <a:p>
            <a:pPr marL="285750" indent="-285750">
              <a:buChar char="•"/>
            </a:pPr>
            <a:r>
              <a:rPr lang="en-US" sz="2400">
                <a:latin typeface="Calibri"/>
              </a:rPr>
              <a:t>Earlier models allowed up to 2048 characters from URLs in the dataset. </a:t>
            </a:r>
            <a:endParaRPr lang="en-US"/>
          </a:p>
          <a:p>
            <a:pPr marL="285750" indent="-285750">
              <a:buChar char="•"/>
            </a:pPr>
            <a:endParaRPr lang="en-US" sz="2400">
              <a:latin typeface="Calibri"/>
            </a:endParaRPr>
          </a:p>
          <a:p>
            <a:pPr marL="285750" indent="-285750">
              <a:buFont typeface="Arial,Sans-Serif"/>
              <a:buChar char="•"/>
            </a:pPr>
            <a:r>
              <a:rPr lang="en-US" sz="2400">
                <a:latin typeface="Calibri"/>
                <a:cs typeface="Calibri"/>
              </a:rPr>
              <a:t>Model took around </a:t>
            </a:r>
            <a:r>
              <a:rPr lang="en-US" sz="2400" b="1">
                <a:latin typeface="Calibri"/>
                <a:cs typeface="Calibri"/>
              </a:rPr>
              <a:t>20 hours </a:t>
            </a:r>
            <a:r>
              <a:rPr lang="en-US" sz="2400">
                <a:latin typeface="Calibri"/>
                <a:cs typeface="Calibri"/>
              </a:rPr>
              <a:t>to train. </a:t>
            </a:r>
          </a:p>
          <a:p>
            <a:pPr marL="285750" indent="-285750">
              <a:buChar char="•"/>
            </a:pPr>
            <a:endParaRPr lang="en-US" sz="2400">
              <a:latin typeface="Calibri"/>
            </a:endParaRPr>
          </a:p>
          <a:p>
            <a:pPr algn="ctr"/>
            <a:r>
              <a:rPr lang="en-US" sz="2400" i="1">
                <a:latin typeface="Calibri"/>
              </a:rPr>
              <a:t>     ~ 740s per epoch x 100 epoch</a:t>
            </a:r>
          </a:p>
          <a:p>
            <a:pPr marL="285750" indent="-285750">
              <a:buChar char="•"/>
            </a:pPr>
            <a:endParaRPr lang="en-US" sz="2400">
              <a:latin typeface="Calibri"/>
            </a:endParaRPr>
          </a:p>
          <a:p>
            <a:pPr marL="285750" indent="-285750">
              <a:buChar char="•"/>
            </a:pPr>
            <a:endParaRPr lang="en-US" sz="2400">
              <a:latin typeface="Calibri"/>
            </a:endParaRPr>
          </a:p>
        </p:txBody>
      </p:sp>
    </p:spTree>
    <p:extLst>
      <p:ext uri="{BB962C8B-B14F-4D97-AF65-F5344CB8AC3E}">
        <p14:creationId xmlns:p14="http://schemas.microsoft.com/office/powerpoint/2010/main" val="1142340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a:t>
            </a:r>
            <a:endParaRPr/>
          </a:p>
        </p:txBody>
      </p:sp>
      <p:pic>
        <p:nvPicPr>
          <p:cNvPr id="6" name="Picture 2">
            <a:extLst>
              <a:ext uri="{FF2B5EF4-FFF2-40B4-BE49-F238E27FC236}">
                <a16:creationId xmlns:a16="http://schemas.microsoft.com/office/drawing/2014/main" id="{748585D8-8D56-4277-AE01-1577FE5D6F5C}"/>
              </a:ext>
            </a:extLst>
          </p:cNvPr>
          <p:cNvPicPr>
            <a:picLocks noChangeAspect="1"/>
          </p:cNvPicPr>
          <p:nvPr/>
        </p:nvPicPr>
        <p:blipFill>
          <a:blip r:embed="rId3"/>
          <a:stretch>
            <a:fillRect/>
          </a:stretch>
        </p:blipFill>
        <p:spPr>
          <a:xfrm>
            <a:off x="0" y="4700646"/>
            <a:ext cx="2715697" cy="442230"/>
          </a:xfrm>
          <a:prstGeom prst="rect">
            <a:avLst/>
          </a:prstGeom>
          <a:ln>
            <a:noFill/>
          </a:ln>
        </p:spPr>
      </p:pic>
      <p:grpSp>
        <p:nvGrpSpPr>
          <p:cNvPr id="3" name="Google Shape;2326;p44">
            <a:extLst>
              <a:ext uri="{FF2B5EF4-FFF2-40B4-BE49-F238E27FC236}">
                <a16:creationId xmlns:a16="http://schemas.microsoft.com/office/drawing/2014/main" id="{89B33839-4F47-49A4-BAB8-EAB8B5FC5B43}"/>
              </a:ext>
            </a:extLst>
          </p:cNvPr>
          <p:cNvGrpSpPr/>
          <p:nvPr/>
        </p:nvGrpSpPr>
        <p:grpSpPr>
          <a:xfrm>
            <a:off x="392701" y="1087843"/>
            <a:ext cx="1890792" cy="1797627"/>
            <a:chOff x="4522050" y="622650"/>
            <a:chExt cx="3898200" cy="3898200"/>
          </a:xfrm>
        </p:grpSpPr>
        <p:sp>
          <p:nvSpPr>
            <p:cNvPr id="10" name="Google Shape;2327;p44">
              <a:extLst>
                <a:ext uri="{FF2B5EF4-FFF2-40B4-BE49-F238E27FC236}">
                  <a16:creationId xmlns:a16="http://schemas.microsoft.com/office/drawing/2014/main" id="{CED67152-538C-4BD8-8C71-0A807A3E98F4}"/>
                </a:ext>
              </a:extLst>
            </p:cNvPr>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28;p44">
              <a:extLst>
                <a:ext uri="{FF2B5EF4-FFF2-40B4-BE49-F238E27FC236}">
                  <a16:creationId xmlns:a16="http://schemas.microsoft.com/office/drawing/2014/main" id="{18A90F50-7A7C-485A-80E3-4298E46D0582}"/>
                </a:ext>
              </a:extLst>
            </p:cNvPr>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26;p44">
            <a:extLst>
              <a:ext uri="{FF2B5EF4-FFF2-40B4-BE49-F238E27FC236}">
                <a16:creationId xmlns:a16="http://schemas.microsoft.com/office/drawing/2014/main" id="{A2E22335-3B5C-4672-B17F-B0BCF4634F82}"/>
              </a:ext>
            </a:extLst>
          </p:cNvPr>
          <p:cNvGrpSpPr/>
          <p:nvPr/>
        </p:nvGrpSpPr>
        <p:grpSpPr>
          <a:xfrm>
            <a:off x="2460491" y="1087843"/>
            <a:ext cx="1890792" cy="1797627"/>
            <a:chOff x="4522050" y="622650"/>
            <a:chExt cx="3898200" cy="3898200"/>
          </a:xfrm>
        </p:grpSpPr>
        <p:sp>
          <p:nvSpPr>
            <p:cNvPr id="14" name="Google Shape;2327;p44">
              <a:extLst>
                <a:ext uri="{FF2B5EF4-FFF2-40B4-BE49-F238E27FC236}">
                  <a16:creationId xmlns:a16="http://schemas.microsoft.com/office/drawing/2014/main" id="{7F74D52E-0B58-4850-AF63-0AE5619C3909}"/>
                </a:ext>
              </a:extLst>
            </p:cNvPr>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28;p44">
              <a:extLst>
                <a:ext uri="{FF2B5EF4-FFF2-40B4-BE49-F238E27FC236}">
                  <a16:creationId xmlns:a16="http://schemas.microsoft.com/office/drawing/2014/main" id="{A7A0433F-C16D-4A10-88BF-B1844265AB36}"/>
                </a:ext>
              </a:extLst>
            </p:cNvPr>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326;p44">
            <a:extLst>
              <a:ext uri="{FF2B5EF4-FFF2-40B4-BE49-F238E27FC236}">
                <a16:creationId xmlns:a16="http://schemas.microsoft.com/office/drawing/2014/main" id="{399D92D5-8EC0-400D-88F9-5A96EE3A8456}"/>
              </a:ext>
            </a:extLst>
          </p:cNvPr>
          <p:cNvGrpSpPr/>
          <p:nvPr/>
        </p:nvGrpSpPr>
        <p:grpSpPr>
          <a:xfrm>
            <a:off x="4528282" y="1087843"/>
            <a:ext cx="1890792" cy="1797627"/>
            <a:chOff x="4522050" y="622650"/>
            <a:chExt cx="3898200" cy="3898200"/>
          </a:xfrm>
        </p:grpSpPr>
        <p:sp>
          <p:nvSpPr>
            <p:cNvPr id="18" name="Google Shape;2327;p44">
              <a:extLst>
                <a:ext uri="{FF2B5EF4-FFF2-40B4-BE49-F238E27FC236}">
                  <a16:creationId xmlns:a16="http://schemas.microsoft.com/office/drawing/2014/main" id="{059B21B6-0A39-4DAF-836E-C629C5427439}"/>
                </a:ext>
              </a:extLst>
            </p:cNvPr>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28;p44">
              <a:extLst>
                <a:ext uri="{FF2B5EF4-FFF2-40B4-BE49-F238E27FC236}">
                  <a16:creationId xmlns:a16="http://schemas.microsoft.com/office/drawing/2014/main" id="{A3E5BAE0-5D75-4954-9FFC-9AE1FB858A18}"/>
                </a:ext>
              </a:extLst>
            </p:cNvPr>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326;p44">
            <a:extLst>
              <a:ext uri="{FF2B5EF4-FFF2-40B4-BE49-F238E27FC236}">
                <a16:creationId xmlns:a16="http://schemas.microsoft.com/office/drawing/2014/main" id="{2AC8D32A-BD41-4764-A305-7A460D63A9EA}"/>
              </a:ext>
            </a:extLst>
          </p:cNvPr>
          <p:cNvGrpSpPr/>
          <p:nvPr/>
        </p:nvGrpSpPr>
        <p:grpSpPr>
          <a:xfrm>
            <a:off x="6564900" y="1087843"/>
            <a:ext cx="1890792" cy="1797627"/>
            <a:chOff x="4522050" y="622650"/>
            <a:chExt cx="3898200" cy="3898200"/>
          </a:xfrm>
        </p:grpSpPr>
        <p:sp>
          <p:nvSpPr>
            <p:cNvPr id="22" name="Google Shape;2327;p44">
              <a:extLst>
                <a:ext uri="{FF2B5EF4-FFF2-40B4-BE49-F238E27FC236}">
                  <a16:creationId xmlns:a16="http://schemas.microsoft.com/office/drawing/2014/main" id="{3DCA5874-0A78-4973-9830-29D100068A84}"/>
                </a:ext>
              </a:extLst>
            </p:cNvPr>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8;p44">
              <a:extLst>
                <a:ext uri="{FF2B5EF4-FFF2-40B4-BE49-F238E27FC236}">
                  <a16:creationId xmlns:a16="http://schemas.microsoft.com/office/drawing/2014/main" id="{0170B17F-9B48-4338-8CC1-DE7DC3CD6A3F}"/>
                </a:ext>
              </a:extLst>
            </p:cNvPr>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3543A766-C2B1-4020-81E0-F717F20416EB}"/>
              </a:ext>
            </a:extLst>
          </p:cNvPr>
          <p:cNvSpPr txBox="1"/>
          <p:nvPr/>
        </p:nvSpPr>
        <p:spPr>
          <a:xfrm>
            <a:off x="529936" y="3060123"/>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 W Sajeth Jonathan</a:t>
            </a:r>
          </a:p>
          <a:p>
            <a:r>
              <a:rPr lang="en-US"/>
              <a:t>IT18071412</a:t>
            </a:r>
          </a:p>
          <a:p>
            <a:r>
              <a:rPr lang="en-US"/>
              <a:t>Team Leader</a:t>
            </a:r>
          </a:p>
        </p:txBody>
      </p:sp>
      <p:sp>
        <p:nvSpPr>
          <p:cNvPr id="26" name="TextBox 25">
            <a:extLst>
              <a:ext uri="{FF2B5EF4-FFF2-40B4-BE49-F238E27FC236}">
                <a16:creationId xmlns:a16="http://schemas.microsoft.com/office/drawing/2014/main" id="{F691797F-FA71-432D-939E-586472ADBAD5}"/>
              </a:ext>
            </a:extLst>
          </p:cNvPr>
          <p:cNvSpPr txBox="1"/>
          <p:nvPr/>
        </p:nvSpPr>
        <p:spPr>
          <a:xfrm>
            <a:off x="4499266" y="3057261"/>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r>
              <a:rPr lang="en-US" err="1"/>
              <a:t>Ramanayaka</a:t>
            </a:r>
            <a:r>
              <a:rPr lang="en-US"/>
              <a:t> A. M​</a:t>
            </a:r>
          </a:p>
          <a:p>
            <a:pPr fontAlgn="base"/>
            <a:r>
              <a:rPr lang="en-US"/>
              <a:t>IT18021912</a:t>
            </a:r>
          </a:p>
          <a:p>
            <a:pPr fontAlgn="base"/>
            <a:r>
              <a:rPr lang="en-US"/>
              <a:t>Team Member</a:t>
            </a:r>
          </a:p>
        </p:txBody>
      </p:sp>
      <p:sp>
        <p:nvSpPr>
          <p:cNvPr id="27" name="TextBox 26">
            <a:extLst>
              <a:ext uri="{FF2B5EF4-FFF2-40B4-BE49-F238E27FC236}">
                <a16:creationId xmlns:a16="http://schemas.microsoft.com/office/drawing/2014/main" id="{BEFAEA4E-DE05-4419-A429-EC37A8A34F49}"/>
              </a:ext>
            </a:extLst>
          </p:cNvPr>
          <p:cNvSpPr txBox="1"/>
          <p:nvPr/>
        </p:nvSpPr>
        <p:spPr>
          <a:xfrm>
            <a:off x="6564900" y="3058985"/>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Renu Harshatha A.</a:t>
            </a:r>
          </a:p>
          <a:p>
            <a:r>
              <a:rPr lang="en-US"/>
              <a:t>IT18034400</a:t>
            </a:r>
          </a:p>
          <a:p>
            <a:r>
              <a:rPr lang="en-US"/>
              <a:t>Team Member</a:t>
            </a:r>
          </a:p>
        </p:txBody>
      </p:sp>
      <p:sp>
        <p:nvSpPr>
          <p:cNvPr id="25" name="TextBox 24">
            <a:extLst>
              <a:ext uri="{FF2B5EF4-FFF2-40B4-BE49-F238E27FC236}">
                <a16:creationId xmlns:a16="http://schemas.microsoft.com/office/drawing/2014/main" id="{F69BEEC3-C228-494F-85F6-E227EDBC603D}"/>
              </a:ext>
            </a:extLst>
          </p:cNvPr>
          <p:cNvSpPr txBox="1"/>
          <p:nvPr/>
        </p:nvSpPr>
        <p:spPr>
          <a:xfrm>
            <a:off x="2514601" y="3052104"/>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r>
              <a:rPr lang="en-US" err="1"/>
              <a:t>Wishvajith</a:t>
            </a:r>
            <a:r>
              <a:rPr lang="en-US"/>
              <a:t> B.L.D.V​</a:t>
            </a:r>
          </a:p>
          <a:p>
            <a:pPr fontAlgn="base"/>
            <a:r>
              <a:rPr lang="en-US"/>
              <a:t>IT18032666</a:t>
            </a:r>
          </a:p>
          <a:p>
            <a:pPr fontAlgn="base"/>
            <a:r>
              <a:rPr lang="en-US"/>
              <a:t>Team Member</a:t>
            </a:r>
          </a:p>
        </p:txBody>
      </p:sp>
      <p:grpSp>
        <p:nvGrpSpPr>
          <p:cNvPr id="42" name="Group 41">
            <a:extLst>
              <a:ext uri="{FF2B5EF4-FFF2-40B4-BE49-F238E27FC236}">
                <a16:creationId xmlns:a16="http://schemas.microsoft.com/office/drawing/2014/main" id="{40D8310B-3A7F-4176-8085-868A482CA8AC}"/>
              </a:ext>
            </a:extLst>
          </p:cNvPr>
          <p:cNvGrpSpPr/>
          <p:nvPr/>
        </p:nvGrpSpPr>
        <p:grpSpPr>
          <a:xfrm>
            <a:off x="6564901" y="1006290"/>
            <a:ext cx="1914724" cy="1797627"/>
            <a:chOff x="4095750" y="2095500"/>
            <a:chExt cx="952500" cy="952500"/>
          </a:xfrm>
        </p:grpSpPr>
        <p:sp>
          <p:nvSpPr>
            <p:cNvPr id="43" name="Oval 42" descr="A picture containing person, person, posing&#10;&#10;Description automatically generated">
              <a:extLst>
                <a:ext uri="{FF2B5EF4-FFF2-40B4-BE49-F238E27FC236}">
                  <a16:creationId xmlns:a16="http://schemas.microsoft.com/office/drawing/2014/main" id="{F697A224-2557-4E39-866E-A64710080DD4}"/>
                </a:ext>
              </a:extLst>
            </p:cNvPr>
            <p:cNvSpPr/>
            <p:nvPr/>
          </p:nvSpPr>
          <p:spPr>
            <a:xfrm>
              <a:off x="4095750" y="2095500"/>
              <a:ext cx="952500" cy="952500"/>
            </a:xfrm>
            <a:prstGeom prst="ellipse">
              <a:avLst/>
            </a:prstGeom>
            <a: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4" name="Freeform: Shape 43">
              <a:extLst>
                <a:ext uri="{FF2B5EF4-FFF2-40B4-BE49-F238E27FC236}">
                  <a16:creationId xmlns:a16="http://schemas.microsoft.com/office/drawing/2014/main" id="{C77160FB-697A-4E28-A34D-9F2C3035389A}"/>
                </a:ext>
              </a:extLst>
            </p:cNvPr>
            <p:cNvSpPr/>
            <p:nvPr/>
          </p:nvSpPr>
          <p:spPr>
            <a:xfrm>
              <a:off x="4267200" y="2601277"/>
              <a:ext cx="609600" cy="314325"/>
            </a:xfrm>
            <a:custGeom>
              <a:avLst/>
              <a:gdLst>
                <a:gd name="connsiteX0" fmla="*/ 0 w 609600"/>
                <a:gd name="connsiteY0" fmla="*/ 0 h 314325"/>
                <a:gd name="connsiteX1" fmla="*/ 609600 w 609600"/>
                <a:gd name="connsiteY1" fmla="*/ 0 h 314325"/>
                <a:gd name="connsiteX2" fmla="*/ 609600 w 609600"/>
                <a:gd name="connsiteY2" fmla="*/ 314325 h 314325"/>
                <a:gd name="connsiteX3" fmla="*/ 0 w 609600"/>
                <a:gd name="connsiteY3" fmla="*/ 314325 h 314325"/>
                <a:gd name="connsiteX4" fmla="*/ 0 w 609600"/>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314325">
                  <a:moveTo>
                    <a:pt x="0" y="0"/>
                  </a:moveTo>
                  <a:lnTo>
                    <a:pt x="609600" y="0"/>
                  </a:lnTo>
                  <a:lnTo>
                    <a:pt x="609600" y="314325"/>
                  </a:lnTo>
                  <a:lnTo>
                    <a:pt x="0" y="31432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889000">
                <a:lnSpc>
                  <a:spcPct val="90000"/>
                </a:lnSpc>
                <a:spcBef>
                  <a:spcPct val="0"/>
                </a:spcBef>
                <a:spcAft>
                  <a:spcPct val="35000"/>
                </a:spcAft>
                <a:buNone/>
              </a:pPr>
              <a:endParaRPr lang="en-MY" sz="2000" kern="1200"/>
            </a:p>
          </p:txBody>
        </p:sp>
      </p:grpSp>
      <p:grpSp>
        <p:nvGrpSpPr>
          <p:cNvPr id="9" name="Group 8">
            <a:extLst>
              <a:ext uri="{FF2B5EF4-FFF2-40B4-BE49-F238E27FC236}">
                <a16:creationId xmlns:a16="http://schemas.microsoft.com/office/drawing/2014/main" id="{75F30118-4A01-4A30-8C25-60E5B4643B72}"/>
              </a:ext>
            </a:extLst>
          </p:cNvPr>
          <p:cNvGrpSpPr/>
          <p:nvPr/>
        </p:nvGrpSpPr>
        <p:grpSpPr>
          <a:xfrm>
            <a:off x="4516315" y="1002762"/>
            <a:ext cx="1913190" cy="1807980"/>
            <a:chOff x="5050765" y="1562459"/>
            <a:chExt cx="854015" cy="854015"/>
          </a:xfrm>
        </p:grpSpPr>
        <p:sp>
          <p:nvSpPr>
            <p:cNvPr id="13" name="Oval 12">
              <a:extLst>
                <a:ext uri="{FF2B5EF4-FFF2-40B4-BE49-F238E27FC236}">
                  <a16:creationId xmlns:a16="http://schemas.microsoft.com/office/drawing/2014/main" id="{761AE3CB-D543-4034-A0F4-9A60272FAE63}"/>
                </a:ext>
              </a:extLst>
            </p:cNvPr>
            <p:cNvSpPr/>
            <p:nvPr/>
          </p:nvSpPr>
          <p:spPr>
            <a:xfrm>
              <a:off x="5050765" y="1562459"/>
              <a:ext cx="854015" cy="854015"/>
            </a:xfrm>
            <a:prstGeom prst="ellipse">
              <a:avLst/>
            </a:prstGeom>
            <a:blipFill>
              <a:blip r:embed="rId6"/>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6B7B428C-3F8F-40F9-A1A5-42B642F4782A}"/>
                </a:ext>
              </a:extLst>
            </p:cNvPr>
            <p:cNvSpPr/>
            <p:nvPr/>
          </p:nvSpPr>
          <p:spPr>
            <a:xfrm>
              <a:off x="5204488" y="2015941"/>
              <a:ext cx="546569" cy="281825"/>
            </a:xfrm>
            <a:custGeom>
              <a:avLst/>
              <a:gdLst>
                <a:gd name="connsiteX0" fmla="*/ 0 w 546569"/>
                <a:gd name="connsiteY0" fmla="*/ 0 h 281825"/>
                <a:gd name="connsiteX1" fmla="*/ 546569 w 546569"/>
                <a:gd name="connsiteY1" fmla="*/ 0 h 281825"/>
                <a:gd name="connsiteX2" fmla="*/ 546569 w 546569"/>
                <a:gd name="connsiteY2" fmla="*/ 281825 h 281825"/>
                <a:gd name="connsiteX3" fmla="*/ 0 w 546569"/>
                <a:gd name="connsiteY3" fmla="*/ 281825 h 281825"/>
                <a:gd name="connsiteX4" fmla="*/ 0 w 546569"/>
                <a:gd name="connsiteY4" fmla="*/ 0 h 28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569" h="281825">
                  <a:moveTo>
                    <a:pt x="0" y="0"/>
                  </a:moveTo>
                  <a:lnTo>
                    <a:pt x="546569" y="0"/>
                  </a:lnTo>
                  <a:lnTo>
                    <a:pt x="546569" y="281825"/>
                  </a:lnTo>
                  <a:lnTo>
                    <a:pt x="0" y="28182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800100">
                <a:lnSpc>
                  <a:spcPct val="90000"/>
                </a:lnSpc>
                <a:spcBef>
                  <a:spcPct val="0"/>
                </a:spcBef>
                <a:spcAft>
                  <a:spcPct val="35000"/>
                </a:spcAft>
                <a:buNone/>
              </a:pPr>
              <a:endParaRPr lang="en-MY" sz="1800" kern="1200"/>
            </a:p>
          </p:txBody>
        </p:sp>
      </p:grpSp>
      <p:grpSp>
        <p:nvGrpSpPr>
          <p:cNvPr id="29" name="Group 28">
            <a:extLst>
              <a:ext uri="{FF2B5EF4-FFF2-40B4-BE49-F238E27FC236}">
                <a16:creationId xmlns:a16="http://schemas.microsoft.com/office/drawing/2014/main" id="{3D23C7AE-B141-47CD-90A9-63538AD75B3D}"/>
              </a:ext>
            </a:extLst>
          </p:cNvPr>
          <p:cNvGrpSpPr/>
          <p:nvPr/>
        </p:nvGrpSpPr>
        <p:grpSpPr>
          <a:xfrm>
            <a:off x="375751" y="899564"/>
            <a:ext cx="1924692" cy="1927470"/>
            <a:chOff x="4219446" y="863338"/>
            <a:chExt cx="1169565" cy="1169565"/>
          </a:xfrm>
        </p:grpSpPr>
        <p:sp>
          <p:nvSpPr>
            <p:cNvPr id="30" name="Oval 29" descr="A picture containing person, wall, indoor&#10;&#10;Description automatically generated">
              <a:extLst>
                <a:ext uri="{FF2B5EF4-FFF2-40B4-BE49-F238E27FC236}">
                  <a16:creationId xmlns:a16="http://schemas.microsoft.com/office/drawing/2014/main" id="{FF6FA425-BF7E-49C8-8D87-EA54178F5CA6}"/>
                </a:ext>
              </a:extLst>
            </p:cNvPr>
            <p:cNvSpPr/>
            <p:nvPr/>
          </p:nvSpPr>
          <p:spPr>
            <a:xfrm>
              <a:off x="4219446" y="863338"/>
              <a:ext cx="1169565" cy="1169565"/>
            </a:xfrm>
            <a:prstGeom prst="ellipse">
              <a:avLst/>
            </a:prstGeom>
            <a:blipFill rotWithShape="1">
              <a:blip r:embed="rId7"/>
              <a:srcRect/>
              <a:stretch>
                <a:fillRect t="-17000" b="-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1" name="Freeform: Shape 30">
              <a:extLst>
                <a:ext uri="{FF2B5EF4-FFF2-40B4-BE49-F238E27FC236}">
                  <a16:creationId xmlns:a16="http://schemas.microsoft.com/office/drawing/2014/main" id="{6787718F-C50E-49B7-890E-5DC02C6A6B16}"/>
                </a:ext>
              </a:extLst>
            </p:cNvPr>
            <p:cNvSpPr/>
            <p:nvPr/>
          </p:nvSpPr>
          <p:spPr>
            <a:xfrm>
              <a:off x="4429968" y="1484377"/>
              <a:ext cx="748521" cy="385956"/>
            </a:xfrm>
            <a:custGeom>
              <a:avLst/>
              <a:gdLst>
                <a:gd name="connsiteX0" fmla="*/ 0 w 748521"/>
                <a:gd name="connsiteY0" fmla="*/ 0 h 385956"/>
                <a:gd name="connsiteX1" fmla="*/ 748521 w 748521"/>
                <a:gd name="connsiteY1" fmla="*/ 0 h 385956"/>
                <a:gd name="connsiteX2" fmla="*/ 748521 w 748521"/>
                <a:gd name="connsiteY2" fmla="*/ 385956 h 385956"/>
                <a:gd name="connsiteX3" fmla="*/ 0 w 748521"/>
                <a:gd name="connsiteY3" fmla="*/ 385956 h 385956"/>
                <a:gd name="connsiteX4" fmla="*/ 0 w 748521"/>
                <a:gd name="connsiteY4" fmla="*/ 0 h 38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521" h="385956">
                  <a:moveTo>
                    <a:pt x="0" y="0"/>
                  </a:moveTo>
                  <a:lnTo>
                    <a:pt x="748521" y="0"/>
                  </a:lnTo>
                  <a:lnTo>
                    <a:pt x="748521" y="385956"/>
                  </a:lnTo>
                  <a:lnTo>
                    <a:pt x="0" y="3859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1066800">
                <a:lnSpc>
                  <a:spcPct val="90000"/>
                </a:lnSpc>
                <a:spcBef>
                  <a:spcPct val="0"/>
                </a:spcBef>
                <a:spcAft>
                  <a:spcPct val="35000"/>
                </a:spcAft>
                <a:buNone/>
              </a:pPr>
              <a:endParaRPr lang="en-MY" sz="2400" kern="1200"/>
            </a:p>
          </p:txBody>
        </p:sp>
      </p:grpSp>
      <p:grpSp>
        <p:nvGrpSpPr>
          <p:cNvPr id="2" name="Group 1">
            <a:extLst>
              <a:ext uri="{FF2B5EF4-FFF2-40B4-BE49-F238E27FC236}">
                <a16:creationId xmlns:a16="http://schemas.microsoft.com/office/drawing/2014/main" id="{6E623A3A-1079-49C1-B6A7-B13C4503A152}"/>
              </a:ext>
            </a:extLst>
          </p:cNvPr>
          <p:cNvGrpSpPr/>
          <p:nvPr/>
        </p:nvGrpSpPr>
        <p:grpSpPr>
          <a:xfrm>
            <a:off x="2486820" y="957506"/>
            <a:ext cx="1834327" cy="1836389"/>
            <a:chOff x="4178976" y="922278"/>
            <a:chExt cx="814152" cy="814152"/>
          </a:xfrm>
        </p:grpSpPr>
        <p:sp>
          <p:nvSpPr>
            <p:cNvPr id="37" name="Oval 36">
              <a:extLst>
                <a:ext uri="{FF2B5EF4-FFF2-40B4-BE49-F238E27FC236}">
                  <a16:creationId xmlns:a16="http://schemas.microsoft.com/office/drawing/2014/main" id="{C5BF826D-8DCE-4D63-B500-570E214FCDBE}"/>
                </a:ext>
              </a:extLst>
            </p:cNvPr>
            <p:cNvSpPr/>
            <p:nvPr/>
          </p:nvSpPr>
          <p:spPr>
            <a:xfrm>
              <a:off x="4178976" y="922278"/>
              <a:ext cx="814152" cy="814152"/>
            </a:xfrm>
            <a:prstGeom prst="ellipse">
              <a:avLst/>
            </a:prstGeom>
            <a:blipFill>
              <a:blip r:embed="rId8">
                <a:extLst>
                  <a:ext uri="{BEBA8EAE-BF5A-486C-A8C5-ECC9F3942E4B}">
                    <a14:imgProps xmlns:a14="http://schemas.microsoft.com/office/drawing/2010/main">
                      <a14:imgLayer r:embed="rId9">
                        <a14:imgEffect>
                          <a14:colorTemperature colorTemp="4700"/>
                        </a14:imgEffect>
                        <a14:imgEffect>
                          <a14:saturation sat="66000"/>
                        </a14:imgEffect>
                      </a14:imgLayer>
                    </a14:imgProps>
                  </a:ext>
                </a:extLst>
              </a:blip>
              <a:srcRect/>
              <a:stretch>
                <a:fillRect t="-15000" b="-1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7D1D631-5A57-4C5B-A73C-31789A9B7586}"/>
                </a:ext>
              </a:extLst>
            </p:cNvPr>
            <p:cNvSpPr/>
            <p:nvPr/>
          </p:nvSpPr>
          <p:spPr>
            <a:xfrm>
              <a:off x="4325523" y="1354593"/>
              <a:ext cx="521057" cy="268670"/>
            </a:xfrm>
            <a:custGeom>
              <a:avLst/>
              <a:gdLst>
                <a:gd name="connsiteX0" fmla="*/ 0 w 521057"/>
                <a:gd name="connsiteY0" fmla="*/ 0 h 268670"/>
                <a:gd name="connsiteX1" fmla="*/ 521057 w 521057"/>
                <a:gd name="connsiteY1" fmla="*/ 0 h 268670"/>
                <a:gd name="connsiteX2" fmla="*/ 521057 w 521057"/>
                <a:gd name="connsiteY2" fmla="*/ 268670 h 268670"/>
                <a:gd name="connsiteX3" fmla="*/ 0 w 521057"/>
                <a:gd name="connsiteY3" fmla="*/ 268670 h 268670"/>
                <a:gd name="connsiteX4" fmla="*/ 0 w 521057"/>
                <a:gd name="connsiteY4" fmla="*/ 0 h 268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057" h="268670">
                  <a:moveTo>
                    <a:pt x="0" y="0"/>
                  </a:moveTo>
                  <a:lnTo>
                    <a:pt x="521057" y="0"/>
                  </a:lnTo>
                  <a:lnTo>
                    <a:pt x="521057" y="268670"/>
                  </a:lnTo>
                  <a:lnTo>
                    <a:pt x="0" y="26867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755650">
                <a:lnSpc>
                  <a:spcPct val="90000"/>
                </a:lnSpc>
                <a:spcBef>
                  <a:spcPct val="0"/>
                </a:spcBef>
                <a:spcAft>
                  <a:spcPct val="35000"/>
                </a:spcAft>
                <a:buNone/>
              </a:pPr>
              <a:endParaRPr lang="en-MY" sz="1700" kern="1200"/>
            </a:p>
          </p:txBody>
        </p:sp>
      </p:grpSp>
      <p:sp>
        <p:nvSpPr>
          <p:cNvPr id="8" name="TextBox 7">
            <a:extLst>
              <a:ext uri="{FF2B5EF4-FFF2-40B4-BE49-F238E27FC236}">
                <a16:creationId xmlns:a16="http://schemas.microsoft.com/office/drawing/2014/main" id="{1E5F5822-6EB0-48AA-A1EC-A76768440BB2}"/>
              </a:ext>
            </a:extLst>
          </p:cNvPr>
          <p:cNvSpPr txBox="1"/>
          <p:nvPr/>
        </p:nvSpPr>
        <p:spPr>
          <a:xfrm>
            <a:off x="110230" y="4819022"/>
            <a:ext cx="9144000" cy="307777"/>
          </a:xfrm>
          <a:prstGeom prst="rect">
            <a:avLst/>
          </a:prstGeom>
          <a:noFill/>
          <a:ln>
            <a:noFill/>
          </a:ln>
        </p:spPr>
        <p:txBody>
          <a:bodyPr wrap="square" lIns="91440" tIns="45720" rIns="91440" bIns="45720" rtlCol="0" anchor="t">
            <a:spAutoFit/>
          </a:bodyPr>
          <a:lstStyle/>
          <a:p>
            <a:r>
              <a:rPr lang="en-MY"/>
              <a:t>                                                                                                                                                                18.10.2021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BE0E-4200-4900-8B65-675DFF1FF31A}"/>
              </a:ext>
            </a:extLst>
          </p:cNvPr>
          <p:cNvSpPr>
            <a:spLocks noGrp="1"/>
          </p:cNvSpPr>
          <p:nvPr>
            <p:ph type="title"/>
          </p:nvPr>
        </p:nvSpPr>
        <p:spPr>
          <a:xfrm>
            <a:off x="634943" y="387716"/>
            <a:ext cx="6204166" cy="576000"/>
          </a:xfrm>
        </p:spPr>
        <p:txBody>
          <a:bodyPr/>
          <a:lstStyle/>
          <a:p>
            <a:pPr algn="l"/>
            <a:r>
              <a:rPr lang="en-US"/>
              <a:t>2. </a:t>
            </a:r>
            <a:r>
              <a:rPr lang="en-US">
                <a:latin typeface="Calibri"/>
                <a:cs typeface="Calibri"/>
              </a:rPr>
              <a:t>Reduce model training time </a:t>
            </a:r>
            <a:endParaRPr lang="en-US"/>
          </a:p>
          <a:p>
            <a:pPr algn="l"/>
            <a:endParaRPr lang="en-US"/>
          </a:p>
          <a:p>
            <a:endParaRPr lang="en-US"/>
          </a:p>
        </p:txBody>
      </p:sp>
      <p:grpSp>
        <p:nvGrpSpPr>
          <p:cNvPr id="10" name="Group 9">
            <a:extLst>
              <a:ext uri="{FF2B5EF4-FFF2-40B4-BE49-F238E27FC236}">
                <a16:creationId xmlns:a16="http://schemas.microsoft.com/office/drawing/2014/main" id="{FB78BC9B-EF19-4FE1-B37E-2905CF41BA5D}"/>
              </a:ext>
            </a:extLst>
          </p:cNvPr>
          <p:cNvGrpSpPr/>
          <p:nvPr/>
        </p:nvGrpSpPr>
        <p:grpSpPr>
          <a:xfrm>
            <a:off x="-20949" y="4689105"/>
            <a:ext cx="9195174" cy="454395"/>
            <a:chOff x="-8060" y="4668144"/>
            <a:chExt cx="9195174" cy="454395"/>
          </a:xfrm>
        </p:grpSpPr>
        <p:pic>
          <p:nvPicPr>
            <p:cNvPr id="14" name="Picture 2">
              <a:extLst>
                <a:ext uri="{FF2B5EF4-FFF2-40B4-BE49-F238E27FC236}">
                  <a16:creationId xmlns:a16="http://schemas.microsoft.com/office/drawing/2014/main" id="{AD63AE13-7EB9-4CDD-A8A2-AAD44F748831}"/>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15" name="TextBox 14">
              <a:extLst>
                <a:ext uri="{FF2B5EF4-FFF2-40B4-BE49-F238E27FC236}">
                  <a16:creationId xmlns:a16="http://schemas.microsoft.com/office/drawing/2014/main" id="{3AC8E5C2-34C1-495D-A782-79F986DD6A88}"/>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
        <p:nvSpPr>
          <p:cNvPr id="21" name="TextBox 20">
            <a:extLst>
              <a:ext uri="{FF2B5EF4-FFF2-40B4-BE49-F238E27FC236}">
                <a16:creationId xmlns:a16="http://schemas.microsoft.com/office/drawing/2014/main" id="{B630A76F-765C-46EB-99C7-873EBAB341B9}"/>
              </a:ext>
            </a:extLst>
          </p:cNvPr>
          <p:cNvSpPr txBox="1"/>
          <p:nvPr/>
        </p:nvSpPr>
        <p:spPr>
          <a:xfrm>
            <a:off x="1247775" y="2302580"/>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83.1%</a:t>
            </a:r>
          </a:p>
        </p:txBody>
      </p:sp>
      <p:sp>
        <p:nvSpPr>
          <p:cNvPr id="23" name="TextBox 22">
            <a:extLst>
              <a:ext uri="{FF2B5EF4-FFF2-40B4-BE49-F238E27FC236}">
                <a16:creationId xmlns:a16="http://schemas.microsoft.com/office/drawing/2014/main" id="{E16EEF2C-8027-48FB-8974-38D179F3FA96}"/>
              </a:ext>
            </a:extLst>
          </p:cNvPr>
          <p:cNvSpPr txBox="1"/>
          <p:nvPr/>
        </p:nvSpPr>
        <p:spPr>
          <a:xfrm>
            <a:off x="3858330" y="2281413"/>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93.2%</a:t>
            </a:r>
          </a:p>
        </p:txBody>
      </p:sp>
      <p:sp>
        <p:nvSpPr>
          <p:cNvPr id="24" name="TextBox 23">
            <a:extLst>
              <a:ext uri="{FF2B5EF4-FFF2-40B4-BE49-F238E27FC236}">
                <a16:creationId xmlns:a16="http://schemas.microsoft.com/office/drawing/2014/main" id="{86E3DEEE-4791-492D-BF8E-31260D1ADFDD}"/>
              </a:ext>
            </a:extLst>
          </p:cNvPr>
          <p:cNvSpPr txBox="1"/>
          <p:nvPr/>
        </p:nvSpPr>
        <p:spPr>
          <a:xfrm>
            <a:off x="6800497" y="2330802"/>
            <a:ext cx="1663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rPr>
              <a:t>97.99%</a:t>
            </a:r>
          </a:p>
        </p:txBody>
      </p:sp>
      <p:sp>
        <p:nvSpPr>
          <p:cNvPr id="4" name="TextBox 3">
            <a:extLst>
              <a:ext uri="{FF2B5EF4-FFF2-40B4-BE49-F238E27FC236}">
                <a16:creationId xmlns:a16="http://schemas.microsoft.com/office/drawing/2014/main" id="{BCA98D73-8CC8-4378-8B4A-ACEF8AA71EC6}"/>
              </a:ext>
            </a:extLst>
          </p:cNvPr>
          <p:cNvSpPr txBox="1"/>
          <p:nvPr/>
        </p:nvSpPr>
        <p:spPr>
          <a:xfrm>
            <a:off x="795645" y="1163039"/>
            <a:ext cx="749754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sz="2400">
              <a:latin typeface="Calibri"/>
            </a:endParaRPr>
          </a:p>
          <a:p>
            <a:pPr marL="285750" indent="-285750">
              <a:buChar char="•"/>
            </a:pPr>
            <a:r>
              <a:rPr lang="en-US" sz="2400">
                <a:latin typeface="Calibri"/>
              </a:rPr>
              <a:t>Reduced characters to 75 characters and added padding for URLs less than 75 characters</a:t>
            </a:r>
          </a:p>
          <a:p>
            <a:pPr marL="285750" indent="-285750">
              <a:buChar char="•"/>
            </a:pPr>
            <a:endParaRPr lang="en-US" sz="2400">
              <a:latin typeface="Calibri"/>
            </a:endParaRPr>
          </a:p>
          <a:p>
            <a:pPr marL="285750" indent="-285750">
              <a:buFont typeface="Arial,Sans-Serif"/>
              <a:buChar char="•"/>
            </a:pPr>
            <a:r>
              <a:rPr lang="en-US" sz="2400">
                <a:latin typeface="Calibri"/>
                <a:cs typeface="Calibri"/>
              </a:rPr>
              <a:t>Model took around </a:t>
            </a:r>
            <a:r>
              <a:rPr lang="en-US" sz="2400" b="1">
                <a:latin typeface="Calibri"/>
                <a:cs typeface="Calibri"/>
              </a:rPr>
              <a:t>25 minutes </a:t>
            </a:r>
            <a:r>
              <a:rPr lang="en-US" sz="2400">
                <a:latin typeface="Calibri"/>
                <a:cs typeface="Calibri"/>
              </a:rPr>
              <a:t>to train. </a:t>
            </a:r>
          </a:p>
          <a:p>
            <a:pPr marL="285750" indent="-285750">
              <a:buChar char="•"/>
            </a:pPr>
            <a:endParaRPr lang="en-US" sz="2400">
              <a:latin typeface="Calibri"/>
            </a:endParaRPr>
          </a:p>
          <a:p>
            <a:pPr algn="ctr"/>
            <a:r>
              <a:rPr lang="en-US" sz="2400">
                <a:latin typeface="Calibri"/>
              </a:rPr>
              <a:t>     </a:t>
            </a:r>
            <a:r>
              <a:rPr lang="en-US" sz="2400" i="1">
                <a:latin typeface="Calibri"/>
              </a:rPr>
              <a:t>~ 15s per epoch x 100 epoch</a:t>
            </a:r>
          </a:p>
          <a:p>
            <a:pPr marL="285750" indent="-285750">
              <a:buChar char="•"/>
            </a:pPr>
            <a:endParaRPr lang="en-US" sz="2400">
              <a:latin typeface="Calibri"/>
            </a:endParaRPr>
          </a:p>
          <a:p>
            <a:pPr marL="285750" indent="-285750">
              <a:buChar char="•"/>
            </a:pPr>
            <a:endParaRPr lang="en-US" sz="2400">
              <a:latin typeface="Calibri"/>
            </a:endParaRPr>
          </a:p>
        </p:txBody>
      </p:sp>
    </p:spTree>
    <p:extLst>
      <p:ext uri="{BB962C8B-B14F-4D97-AF65-F5344CB8AC3E}">
        <p14:creationId xmlns:p14="http://schemas.microsoft.com/office/powerpoint/2010/main" val="2533830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BE0E-4200-4900-8B65-675DFF1FF31A}"/>
              </a:ext>
            </a:extLst>
          </p:cNvPr>
          <p:cNvSpPr>
            <a:spLocks noGrp="1"/>
          </p:cNvSpPr>
          <p:nvPr>
            <p:ph type="title"/>
          </p:nvPr>
        </p:nvSpPr>
        <p:spPr>
          <a:xfrm>
            <a:off x="634943" y="387716"/>
            <a:ext cx="6204166" cy="576000"/>
          </a:xfrm>
        </p:spPr>
        <p:txBody>
          <a:bodyPr/>
          <a:lstStyle/>
          <a:p>
            <a:pPr algn="l"/>
            <a:r>
              <a:rPr lang="en-US"/>
              <a:t>2. </a:t>
            </a:r>
            <a:r>
              <a:rPr lang="en-US">
                <a:latin typeface="Calibri"/>
                <a:cs typeface="Calibri"/>
              </a:rPr>
              <a:t>Reduce model training time </a:t>
            </a:r>
            <a:endParaRPr lang="en-US"/>
          </a:p>
          <a:p>
            <a:pPr algn="l"/>
            <a:endParaRPr lang="en-US"/>
          </a:p>
          <a:p>
            <a:endParaRPr lang="en-US"/>
          </a:p>
        </p:txBody>
      </p:sp>
      <p:grpSp>
        <p:nvGrpSpPr>
          <p:cNvPr id="10" name="Group 9">
            <a:extLst>
              <a:ext uri="{FF2B5EF4-FFF2-40B4-BE49-F238E27FC236}">
                <a16:creationId xmlns:a16="http://schemas.microsoft.com/office/drawing/2014/main" id="{FB78BC9B-EF19-4FE1-B37E-2905CF41BA5D}"/>
              </a:ext>
            </a:extLst>
          </p:cNvPr>
          <p:cNvGrpSpPr/>
          <p:nvPr/>
        </p:nvGrpSpPr>
        <p:grpSpPr>
          <a:xfrm>
            <a:off x="-20949" y="4689105"/>
            <a:ext cx="9195174" cy="454395"/>
            <a:chOff x="-8060" y="4668144"/>
            <a:chExt cx="9195174" cy="454395"/>
          </a:xfrm>
        </p:grpSpPr>
        <p:pic>
          <p:nvPicPr>
            <p:cNvPr id="14" name="Picture 2">
              <a:extLst>
                <a:ext uri="{FF2B5EF4-FFF2-40B4-BE49-F238E27FC236}">
                  <a16:creationId xmlns:a16="http://schemas.microsoft.com/office/drawing/2014/main" id="{AD63AE13-7EB9-4CDD-A8A2-AAD44F748831}"/>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15" name="TextBox 14">
              <a:extLst>
                <a:ext uri="{FF2B5EF4-FFF2-40B4-BE49-F238E27FC236}">
                  <a16:creationId xmlns:a16="http://schemas.microsoft.com/office/drawing/2014/main" id="{3AC8E5C2-34C1-495D-A782-79F986DD6A88}"/>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
        <p:nvSpPr>
          <p:cNvPr id="21" name="TextBox 20">
            <a:extLst>
              <a:ext uri="{FF2B5EF4-FFF2-40B4-BE49-F238E27FC236}">
                <a16:creationId xmlns:a16="http://schemas.microsoft.com/office/drawing/2014/main" id="{B630A76F-765C-46EB-99C7-873EBAB341B9}"/>
              </a:ext>
            </a:extLst>
          </p:cNvPr>
          <p:cNvSpPr txBox="1"/>
          <p:nvPr/>
        </p:nvSpPr>
        <p:spPr>
          <a:xfrm>
            <a:off x="1247775" y="2302580"/>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83.1%</a:t>
            </a:r>
          </a:p>
        </p:txBody>
      </p:sp>
      <p:sp>
        <p:nvSpPr>
          <p:cNvPr id="23" name="TextBox 22">
            <a:extLst>
              <a:ext uri="{FF2B5EF4-FFF2-40B4-BE49-F238E27FC236}">
                <a16:creationId xmlns:a16="http://schemas.microsoft.com/office/drawing/2014/main" id="{E16EEF2C-8027-48FB-8974-38D179F3FA96}"/>
              </a:ext>
            </a:extLst>
          </p:cNvPr>
          <p:cNvSpPr txBox="1"/>
          <p:nvPr/>
        </p:nvSpPr>
        <p:spPr>
          <a:xfrm>
            <a:off x="3858330" y="2281413"/>
            <a:ext cx="1346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1"/>
                </a:solidFill>
              </a:rPr>
              <a:t>93.2%</a:t>
            </a:r>
          </a:p>
        </p:txBody>
      </p:sp>
      <p:sp>
        <p:nvSpPr>
          <p:cNvPr id="24" name="TextBox 23">
            <a:extLst>
              <a:ext uri="{FF2B5EF4-FFF2-40B4-BE49-F238E27FC236}">
                <a16:creationId xmlns:a16="http://schemas.microsoft.com/office/drawing/2014/main" id="{86E3DEEE-4791-492D-BF8E-31260D1ADFDD}"/>
              </a:ext>
            </a:extLst>
          </p:cNvPr>
          <p:cNvSpPr txBox="1"/>
          <p:nvPr/>
        </p:nvSpPr>
        <p:spPr>
          <a:xfrm>
            <a:off x="6800497" y="2330802"/>
            <a:ext cx="1663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rPr>
              <a:t>97.99%</a:t>
            </a:r>
          </a:p>
        </p:txBody>
      </p:sp>
      <p:sp>
        <p:nvSpPr>
          <p:cNvPr id="4" name="TextBox 3">
            <a:extLst>
              <a:ext uri="{FF2B5EF4-FFF2-40B4-BE49-F238E27FC236}">
                <a16:creationId xmlns:a16="http://schemas.microsoft.com/office/drawing/2014/main" id="{BCA98D73-8CC8-4378-8B4A-ACEF8AA71EC6}"/>
              </a:ext>
            </a:extLst>
          </p:cNvPr>
          <p:cNvSpPr txBox="1"/>
          <p:nvPr/>
        </p:nvSpPr>
        <p:spPr>
          <a:xfrm>
            <a:off x="795645" y="1163039"/>
            <a:ext cx="749754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400">
                <a:latin typeface="Calibri"/>
              </a:rPr>
              <a:t>The reduced accuracy is negligible compared to the increased training time. </a:t>
            </a:r>
            <a:endParaRPr lang="en-US"/>
          </a:p>
          <a:p>
            <a:pPr marL="285750" indent="-285750">
              <a:buChar char="•"/>
            </a:pPr>
            <a:endParaRPr lang="en-US" sz="2400">
              <a:latin typeface="Calibri"/>
            </a:endParaRPr>
          </a:p>
          <a:p>
            <a:pPr marL="285750" indent="-285750">
              <a:buChar char="•"/>
            </a:pPr>
            <a:endParaRPr lang="en-US" sz="2400">
              <a:latin typeface="Calibri"/>
            </a:endParaRPr>
          </a:p>
          <a:p>
            <a:pPr marL="285750" indent="-285750">
              <a:buChar char="•"/>
            </a:pPr>
            <a:endParaRPr lang="en-US" sz="2400">
              <a:latin typeface="Calibri"/>
            </a:endParaRPr>
          </a:p>
          <a:p>
            <a:pPr marL="285750" indent="-285750">
              <a:buChar char="•"/>
            </a:pPr>
            <a:endParaRPr lang="en-US" sz="2400">
              <a:latin typeface="Calibri"/>
            </a:endParaRPr>
          </a:p>
          <a:p>
            <a:pPr marL="285750" indent="-285750">
              <a:buChar char="•"/>
            </a:pPr>
            <a:endParaRPr lang="en-US" sz="2400">
              <a:latin typeface="Calibri"/>
            </a:endParaRPr>
          </a:p>
          <a:p>
            <a:pPr marL="285750" indent="-285750">
              <a:buChar char="•"/>
            </a:pPr>
            <a:endParaRPr lang="en-US" sz="2400">
              <a:latin typeface="Calibri"/>
            </a:endParaRPr>
          </a:p>
          <a:p>
            <a:r>
              <a:rPr lang="en-US" sz="1800">
                <a:latin typeface="Calibri"/>
              </a:rPr>
              <a:t>     Before efficient pre-processing                         </a:t>
            </a:r>
            <a:r>
              <a:rPr lang="en-US" sz="1800">
                <a:latin typeface="Calibri"/>
                <a:cs typeface="Calibri"/>
              </a:rPr>
              <a:t>After efficient pre-processing</a:t>
            </a:r>
          </a:p>
        </p:txBody>
      </p:sp>
      <p:pic>
        <p:nvPicPr>
          <p:cNvPr id="3" name="Picture 4" descr="Chart, line chart&#10;&#10;Description automatically generated">
            <a:extLst>
              <a:ext uri="{FF2B5EF4-FFF2-40B4-BE49-F238E27FC236}">
                <a16:creationId xmlns:a16="http://schemas.microsoft.com/office/drawing/2014/main" id="{5C9DCCAA-673B-4688-9CCB-F65336613981}"/>
              </a:ext>
            </a:extLst>
          </p:cNvPr>
          <p:cNvPicPr>
            <a:picLocks noChangeAspect="1"/>
          </p:cNvPicPr>
          <p:nvPr/>
        </p:nvPicPr>
        <p:blipFill>
          <a:blip r:embed="rId3"/>
          <a:stretch>
            <a:fillRect/>
          </a:stretch>
        </p:blipFill>
        <p:spPr>
          <a:xfrm>
            <a:off x="4950177" y="2003135"/>
            <a:ext cx="3314700" cy="2075618"/>
          </a:xfrm>
          <a:prstGeom prst="rect">
            <a:avLst/>
          </a:prstGeom>
        </p:spPr>
      </p:pic>
      <p:pic>
        <p:nvPicPr>
          <p:cNvPr id="5" name="Picture 4" descr="Chart&#10;&#10;Description automatically generated">
            <a:extLst>
              <a:ext uri="{FF2B5EF4-FFF2-40B4-BE49-F238E27FC236}">
                <a16:creationId xmlns:a16="http://schemas.microsoft.com/office/drawing/2014/main" id="{DCB1355B-9F6E-47B2-AEB2-28345D487561}"/>
              </a:ext>
            </a:extLst>
          </p:cNvPr>
          <p:cNvPicPr>
            <a:picLocks noChangeAspect="1"/>
          </p:cNvPicPr>
          <p:nvPr/>
        </p:nvPicPr>
        <p:blipFill>
          <a:blip r:embed="rId4"/>
          <a:stretch>
            <a:fillRect/>
          </a:stretch>
        </p:blipFill>
        <p:spPr>
          <a:xfrm>
            <a:off x="850900" y="2000904"/>
            <a:ext cx="3335866" cy="2080081"/>
          </a:xfrm>
          <a:prstGeom prst="rect">
            <a:avLst/>
          </a:prstGeom>
        </p:spPr>
      </p:pic>
      <p:sp>
        <p:nvSpPr>
          <p:cNvPr id="6" name="TextBox 5">
            <a:extLst>
              <a:ext uri="{FF2B5EF4-FFF2-40B4-BE49-F238E27FC236}">
                <a16:creationId xmlns:a16="http://schemas.microsoft.com/office/drawing/2014/main" id="{4107F6AB-798D-4D30-A777-C7946BA88328}"/>
              </a:ext>
            </a:extLst>
          </p:cNvPr>
          <p:cNvSpPr txBox="1"/>
          <p:nvPr/>
        </p:nvSpPr>
        <p:spPr>
          <a:xfrm>
            <a:off x="5980289" y="278765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97.57%</a:t>
            </a:r>
          </a:p>
        </p:txBody>
      </p:sp>
      <p:sp>
        <p:nvSpPr>
          <p:cNvPr id="18" name="TextBox 17">
            <a:extLst>
              <a:ext uri="{FF2B5EF4-FFF2-40B4-BE49-F238E27FC236}">
                <a16:creationId xmlns:a16="http://schemas.microsoft.com/office/drawing/2014/main" id="{B4769DD2-A2FE-40BC-BAB1-8B816746BE5A}"/>
              </a:ext>
            </a:extLst>
          </p:cNvPr>
          <p:cNvSpPr txBox="1"/>
          <p:nvPr/>
        </p:nvSpPr>
        <p:spPr>
          <a:xfrm>
            <a:off x="2022122" y="273826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97.99%</a:t>
            </a:r>
          </a:p>
        </p:txBody>
      </p:sp>
    </p:spTree>
    <p:extLst>
      <p:ext uri="{BB962C8B-B14F-4D97-AF65-F5344CB8AC3E}">
        <p14:creationId xmlns:p14="http://schemas.microsoft.com/office/powerpoint/2010/main" val="3175058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12A2101-925A-478A-8F8D-356850E04CC8}"/>
              </a:ext>
            </a:extLst>
          </p:cNvPr>
          <p:cNvGrpSpPr/>
          <p:nvPr/>
        </p:nvGrpSpPr>
        <p:grpSpPr>
          <a:xfrm>
            <a:off x="-20949" y="4689105"/>
            <a:ext cx="9195174" cy="454395"/>
            <a:chOff x="-8060" y="4668144"/>
            <a:chExt cx="9195174" cy="454395"/>
          </a:xfrm>
        </p:grpSpPr>
        <p:pic>
          <p:nvPicPr>
            <p:cNvPr id="10" name="Picture 2">
              <a:extLst>
                <a:ext uri="{FF2B5EF4-FFF2-40B4-BE49-F238E27FC236}">
                  <a16:creationId xmlns:a16="http://schemas.microsoft.com/office/drawing/2014/main" id="{7452FD18-06AF-420F-AB0C-F24E84B092AC}"/>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11" name="TextBox 10">
              <a:extLst>
                <a:ext uri="{FF2B5EF4-FFF2-40B4-BE49-F238E27FC236}">
                  <a16:creationId xmlns:a16="http://schemas.microsoft.com/office/drawing/2014/main" id="{5F5D578C-CB16-4954-8EA5-9F6860F57FF0}"/>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
        <p:nvSpPr>
          <p:cNvPr id="7" name="Title 1">
            <a:extLst>
              <a:ext uri="{FF2B5EF4-FFF2-40B4-BE49-F238E27FC236}">
                <a16:creationId xmlns:a16="http://schemas.microsoft.com/office/drawing/2014/main" id="{32639435-FFD4-4950-A996-F79BABBF9791}"/>
              </a:ext>
            </a:extLst>
          </p:cNvPr>
          <p:cNvSpPr txBox="1">
            <a:spLocks/>
          </p:cNvSpPr>
          <p:nvPr/>
        </p:nvSpPr>
        <p:spPr>
          <a:xfrm>
            <a:off x="712554" y="472382"/>
            <a:ext cx="620416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l"/>
            <a:r>
              <a:rPr lang="en-US"/>
              <a:t>3. </a:t>
            </a:r>
            <a:r>
              <a:rPr lang="en-US">
                <a:cs typeface="Calibri"/>
              </a:rPr>
              <a:t>Deployement</a:t>
            </a:r>
            <a:r>
              <a:rPr lang="en-US">
                <a:latin typeface="Calibri"/>
                <a:cs typeface="Calibri"/>
              </a:rPr>
              <a:t> </a:t>
            </a:r>
            <a:endParaRPr lang="en-US"/>
          </a:p>
          <a:p>
            <a:pPr algn="l"/>
            <a:endParaRPr lang="en-US"/>
          </a:p>
          <a:p>
            <a:endParaRPr lang="en-US"/>
          </a:p>
        </p:txBody>
      </p:sp>
      <p:pic>
        <p:nvPicPr>
          <p:cNvPr id="14" name="Picture 14" descr="Graphical user interface, text, application, chat or text message&#10;&#10;Description automatically generated">
            <a:extLst>
              <a:ext uri="{FF2B5EF4-FFF2-40B4-BE49-F238E27FC236}">
                <a16:creationId xmlns:a16="http://schemas.microsoft.com/office/drawing/2014/main" id="{06C9157C-23AD-40B5-BFE1-C82FBDECE0D6}"/>
              </a:ext>
            </a:extLst>
          </p:cNvPr>
          <p:cNvPicPr>
            <a:picLocks noChangeAspect="1"/>
          </p:cNvPicPr>
          <p:nvPr/>
        </p:nvPicPr>
        <p:blipFill>
          <a:blip r:embed="rId3"/>
          <a:stretch>
            <a:fillRect/>
          </a:stretch>
        </p:blipFill>
        <p:spPr>
          <a:xfrm>
            <a:off x="1805314" y="1499964"/>
            <a:ext cx="5593644" cy="1805037"/>
          </a:xfrm>
          <a:prstGeom prst="rect">
            <a:avLst/>
          </a:prstGeom>
        </p:spPr>
      </p:pic>
      <p:pic>
        <p:nvPicPr>
          <p:cNvPr id="15" name="Picture 15" descr="A picture containing shape&#10;&#10;Description automatically generated">
            <a:extLst>
              <a:ext uri="{FF2B5EF4-FFF2-40B4-BE49-F238E27FC236}">
                <a16:creationId xmlns:a16="http://schemas.microsoft.com/office/drawing/2014/main" id="{94DC076E-5579-4C87-A674-B871B65159C0}"/>
              </a:ext>
            </a:extLst>
          </p:cNvPr>
          <p:cNvPicPr>
            <a:picLocks noChangeAspect="1"/>
          </p:cNvPicPr>
          <p:nvPr/>
        </p:nvPicPr>
        <p:blipFill>
          <a:blip r:embed="rId4"/>
          <a:stretch>
            <a:fillRect/>
          </a:stretch>
        </p:blipFill>
        <p:spPr>
          <a:xfrm>
            <a:off x="3370439" y="2834569"/>
            <a:ext cx="2247900" cy="1238250"/>
          </a:xfrm>
          <a:prstGeom prst="rect">
            <a:avLst/>
          </a:prstGeom>
        </p:spPr>
      </p:pic>
    </p:spTree>
    <p:extLst>
      <p:ext uri="{BB962C8B-B14F-4D97-AF65-F5344CB8AC3E}">
        <p14:creationId xmlns:p14="http://schemas.microsoft.com/office/powerpoint/2010/main" val="372928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Future Implmentations</a:t>
            </a:r>
            <a:endParaRPr lang="en-US"/>
          </a:p>
        </p:txBody>
      </p:sp>
      <p:sp>
        <p:nvSpPr>
          <p:cNvPr id="3" name="TextBox 2">
            <a:extLst>
              <a:ext uri="{FF2B5EF4-FFF2-40B4-BE49-F238E27FC236}">
                <a16:creationId xmlns:a16="http://schemas.microsoft.com/office/drawing/2014/main" id="{5C943DF7-F9C2-490C-A7CC-5182B21082AF}"/>
              </a:ext>
            </a:extLst>
          </p:cNvPr>
          <p:cNvSpPr txBox="1"/>
          <p:nvPr/>
        </p:nvSpPr>
        <p:spPr>
          <a:xfrm>
            <a:off x="795645" y="1163039"/>
            <a:ext cx="500693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sz="2400">
              <a:latin typeface="Calibri"/>
            </a:endParaRPr>
          </a:p>
          <a:p>
            <a:pPr marL="285750" indent="-285750">
              <a:buChar char="•"/>
            </a:pPr>
            <a:endParaRPr lang="en-US" sz="2400">
              <a:latin typeface="Calibri"/>
            </a:endParaRPr>
          </a:p>
          <a:p>
            <a:pPr marL="285750" indent="-285750">
              <a:buChar char="•"/>
            </a:pPr>
            <a:r>
              <a:rPr lang="en-US" sz="2400">
                <a:latin typeface="Calibri"/>
              </a:rPr>
              <a:t>Add Visualization features to the website</a:t>
            </a:r>
          </a:p>
          <a:p>
            <a:pPr marL="285750" indent="-285750">
              <a:buChar char="•"/>
            </a:pPr>
            <a:endParaRPr lang="en-US" sz="2400">
              <a:latin typeface="Calibri"/>
            </a:endParaRPr>
          </a:p>
          <a:p>
            <a:pPr marL="285750" indent="-285750">
              <a:buChar char="•"/>
            </a:pPr>
            <a:r>
              <a:rPr lang="en-US" sz="2400">
                <a:latin typeface="Calibri"/>
              </a:rPr>
              <a:t>Add a CNN model to complete the ensemble modeling process</a:t>
            </a:r>
          </a:p>
          <a:p>
            <a:pPr marL="285750" indent="-285750">
              <a:buChar char="•"/>
            </a:pPr>
            <a:endParaRPr lang="en-US" sz="2400">
              <a:latin typeface="Calibri"/>
            </a:endParaRPr>
          </a:p>
          <a:p>
            <a:pPr marL="285750" indent="-285750">
              <a:buChar char="•"/>
            </a:pPr>
            <a:endParaRPr lang="en-US" sz="2400">
              <a:latin typeface="Calibri"/>
            </a:endParaRPr>
          </a:p>
        </p:txBody>
      </p:sp>
      <p:pic>
        <p:nvPicPr>
          <p:cNvPr id="7" name="Graphic 8" descr="Microscope with chemical flasks">
            <a:extLst>
              <a:ext uri="{FF2B5EF4-FFF2-40B4-BE49-F238E27FC236}">
                <a16:creationId xmlns:a16="http://schemas.microsoft.com/office/drawing/2014/main" id="{375208FA-8D09-441D-86CC-00AD47505A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66058" y="-1540081"/>
            <a:ext cx="3287981" cy="3280559"/>
          </a:xfrm>
          <a:prstGeom prst="rect">
            <a:avLst/>
          </a:prstGeom>
        </p:spPr>
      </p:pic>
      <p:sp>
        <p:nvSpPr>
          <p:cNvPr id="10" name="Rectangle 9">
            <a:extLst>
              <a:ext uri="{FF2B5EF4-FFF2-40B4-BE49-F238E27FC236}">
                <a16:creationId xmlns:a16="http://schemas.microsoft.com/office/drawing/2014/main" id="{84422F89-B070-48A4-9924-75867A5B0BC6}"/>
              </a:ext>
            </a:extLst>
          </p:cNvPr>
          <p:cNvSpPr/>
          <p:nvPr/>
        </p:nvSpPr>
        <p:spPr>
          <a:xfrm>
            <a:off x="5948052" y="2663781"/>
            <a:ext cx="2953986"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DDD8097-3DEE-4067-84DC-E09AD25E5B9A}"/>
              </a:ext>
            </a:extLst>
          </p:cNvPr>
          <p:cNvSpPr/>
          <p:nvPr/>
        </p:nvSpPr>
        <p:spPr>
          <a:xfrm>
            <a:off x="8297552" y="2663782"/>
            <a:ext cx="606136" cy="578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B130B9-5D3D-47C8-9BD2-AA8270929D50}"/>
              </a:ext>
            </a:extLst>
          </p:cNvPr>
          <p:cNvSpPr txBox="1"/>
          <p:nvPr/>
        </p:nvSpPr>
        <p:spPr>
          <a:xfrm>
            <a:off x="6801962" y="1959057"/>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t>10%</a:t>
            </a:r>
          </a:p>
        </p:txBody>
      </p:sp>
      <p:grpSp>
        <p:nvGrpSpPr>
          <p:cNvPr id="12" name="Group 11">
            <a:extLst>
              <a:ext uri="{FF2B5EF4-FFF2-40B4-BE49-F238E27FC236}">
                <a16:creationId xmlns:a16="http://schemas.microsoft.com/office/drawing/2014/main" id="{E028D45B-8B4A-450E-AD77-35A7A8300847}"/>
              </a:ext>
            </a:extLst>
          </p:cNvPr>
          <p:cNvGrpSpPr/>
          <p:nvPr/>
        </p:nvGrpSpPr>
        <p:grpSpPr>
          <a:xfrm>
            <a:off x="-20949" y="4689105"/>
            <a:ext cx="9195174" cy="454395"/>
            <a:chOff x="-8060" y="4668144"/>
            <a:chExt cx="9195174" cy="454395"/>
          </a:xfrm>
        </p:grpSpPr>
        <p:pic>
          <p:nvPicPr>
            <p:cNvPr id="13" name="Picture 2">
              <a:extLst>
                <a:ext uri="{FF2B5EF4-FFF2-40B4-BE49-F238E27FC236}">
                  <a16:creationId xmlns:a16="http://schemas.microsoft.com/office/drawing/2014/main" id="{5D2A3860-0F16-4FD8-904E-75039523E2A7}"/>
                </a:ext>
              </a:extLst>
            </p:cNvPr>
            <p:cNvPicPr>
              <a:picLocks noChangeAspect="1"/>
            </p:cNvPicPr>
            <p:nvPr/>
          </p:nvPicPr>
          <p:blipFill>
            <a:blip r:embed="rId4"/>
            <a:stretch>
              <a:fillRect/>
            </a:stretch>
          </p:blipFill>
          <p:spPr>
            <a:xfrm>
              <a:off x="-8060" y="4668144"/>
              <a:ext cx="2743200" cy="454395"/>
            </a:xfrm>
            <a:prstGeom prst="rect">
              <a:avLst/>
            </a:prstGeom>
            <a:ln>
              <a:noFill/>
            </a:ln>
          </p:spPr>
        </p:pic>
        <p:sp>
          <p:nvSpPr>
            <p:cNvPr id="14" name="TextBox 13">
              <a:extLst>
                <a:ext uri="{FF2B5EF4-FFF2-40B4-BE49-F238E27FC236}">
                  <a16:creationId xmlns:a16="http://schemas.microsoft.com/office/drawing/2014/main" id="{6D44DB79-CAAA-4BF7-88D1-72A2D66BEFE0}"/>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IT18071412 | S.W Sajeth Jonathan | 2021-085		               18.10.2021</a:t>
              </a:r>
            </a:p>
          </p:txBody>
        </p:sp>
      </p:grpSp>
    </p:spTree>
    <p:extLst>
      <p:ext uri="{BB962C8B-B14F-4D97-AF65-F5344CB8AC3E}">
        <p14:creationId xmlns:p14="http://schemas.microsoft.com/office/powerpoint/2010/main" val="3616413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2A6F-72C4-054E-80DF-EED8A8CB9638}"/>
              </a:ext>
            </a:extLst>
          </p:cNvPr>
          <p:cNvSpPr>
            <a:spLocks noGrp="1"/>
          </p:cNvSpPr>
          <p:nvPr>
            <p:ph type="title"/>
          </p:nvPr>
        </p:nvSpPr>
        <p:spPr/>
        <p:txBody>
          <a:bodyPr/>
          <a:lstStyle/>
          <a:p>
            <a:r>
              <a:rPr lang="x-none"/>
              <a:t>References</a:t>
            </a:r>
          </a:p>
        </p:txBody>
      </p:sp>
      <p:graphicFrame>
        <p:nvGraphicFramePr>
          <p:cNvPr id="4" name="Table 3">
            <a:extLst>
              <a:ext uri="{FF2B5EF4-FFF2-40B4-BE49-F238E27FC236}">
                <a16:creationId xmlns:a16="http://schemas.microsoft.com/office/drawing/2014/main" id="{576D4766-F606-4810-93F0-8FBB1B23C2B8}"/>
              </a:ext>
            </a:extLst>
          </p:cNvPr>
          <p:cNvGraphicFramePr>
            <a:graphicFrameLocks noGrp="1"/>
          </p:cNvGraphicFramePr>
          <p:nvPr>
            <p:extLst>
              <p:ext uri="{D42A27DB-BD31-4B8C-83A1-F6EECF244321}">
                <p14:modId xmlns:p14="http://schemas.microsoft.com/office/powerpoint/2010/main" val="1632898714"/>
              </p:ext>
            </p:extLst>
          </p:nvPr>
        </p:nvGraphicFramePr>
        <p:xfrm>
          <a:off x="441286" y="1086124"/>
          <a:ext cx="8245514" cy="3333477"/>
        </p:xfrm>
        <a:graphic>
          <a:graphicData uri="http://schemas.openxmlformats.org/drawingml/2006/table">
            <a:tbl>
              <a:tblPr/>
              <a:tblGrid>
                <a:gridCol w="8245514">
                  <a:extLst>
                    <a:ext uri="{9D8B030D-6E8A-4147-A177-3AD203B41FA5}">
                      <a16:colId xmlns:a16="http://schemas.microsoft.com/office/drawing/2014/main" val="1499974256"/>
                    </a:ext>
                  </a:extLst>
                </a:gridCol>
              </a:tblGrid>
              <a:tr h="717073">
                <a:tc>
                  <a:txBody>
                    <a:bodyPr/>
                    <a:lstStyle/>
                    <a:p>
                      <a:pPr algn="l" rtl="0" fontAlgn="base"/>
                      <a:r>
                        <a:rPr lang="en-US" sz="1100" b="0" i="0">
                          <a:effectLst/>
                          <a:latin typeface="Calibri" panose="020F0502020204030204" pitchFamily="34" charset="0"/>
                        </a:rPr>
                        <a:t>​[1] </a:t>
                      </a:r>
                      <a:r>
                        <a:rPr lang="en-US" sz="1100" b="0" i="0">
                          <a:solidFill>
                            <a:srgbClr val="000000"/>
                          </a:solidFill>
                          <a:effectLst/>
                          <a:latin typeface="Calibri" panose="020F0502020204030204" pitchFamily="34" charset="0"/>
                        </a:rPr>
                        <a:t>S. N. P. N.Badadhe, "An Efficient Approach To Detecting Phishing A Web Using K-Means And Naïve-Bayes Algorithms With Results.," </a:t>
                      </a:r>
                      <a:r>
                        <a:rPr lang="en-US" sz="1100" b="0" i="1">
                          <a:solidFill>
                            <a:srgbClr val="000000"/>
                          </a:solidFill>
                          <a:effectLst/>
                          <a:latin typeface="Calibri" panose="020F0502020204030204" pitchFamily="34" charset="0"/>
                        </a:rPr>
                        <a:t>International Journal of Advanced Research in Computer Engineering &amp; Technology (IJARCET, </a:t>
                      </a:r>
                      <a:r>
                        <a:rPr lang="en-US" sz="1100" b="0" i="0">
                          <a:solidFill>
                            <a:srgbClr val="000000"/>
                          </a:solidFill>
                          <a:effectLst/>
                          <a:latin typeface="Calibri" panose="020F0502020204030204" pitchFamily="34" charset="0"/>
                        </a:rPr>
                        <a:t>vol. 3, no. 5, p. 1, 2014. </a:t>
                      </a:r>
                      <a:r>
                        <a:rPr lang="en-US" sz="1100" b="0" i="0">
                          <a:effectLst/>
                          <a:latin typeface="Calibri" panose="020F0502020204030204" pitchFamily="34" charset="0"/>
                        </a:rPr>
                        <a:t> </a:t>
                      </a:r>
                      <a:endParaRPr lang="en-US" sz="1100" b="0" i="0">
                        <a:effectLst/>
                      </a:endParaRPr>
                    </a:p>
                  </a:txBody>
                  <a:tcPr marL="46604" marR="46604" marT="23302" marB="23302">
                    <a:lnL>
                      <a:noFill/>
                    </a:lnL>
                    <a:lnR>
                      <a:noFill/>
                    </a:lnR>
                    <a:lnT>
                      <a:noFill/>
                    </a:lnT>
                    <a:lnB>
                      <a:noFill/>
                    </a:lnB>
                  </a:tcPr>
                </a:tc>
                <a:extLst>
                  <a:ext uri="{0D108BD9-81ED-4DB2-BD59-A6C34878D82A}">
                    <a16:rowId xmlns:a16="http://schemas.microsoft.com/office/drawing/2014/main" val="4291178163"/>
                  </a:ext>
                </a:extLst>
              </a:tr>
              <a:tr h="654101">
                <a:tc>
                  <a:txBody>
                    <a:bodyPr/>
                    <a:lstStyle/>
                    <a:p>
                      <a:pPr algn="l" rtl="0" fontAlgn="base"/>
                      <a:r>
                        <a:rPr lang="en-US" sz="1100" b="0" i="0">
                          <a:effectLst/>
                          <a:latin typeface="Calibri" panose="020F0502020204030204" pitchFamily="34" charset="0"/>
                        </a:rPr>
                        <a:t>​[2] </a:t>
                      </a:r>
                      <a:r>
                        <a:rPr lang="en-US" sz="1100" b="0" i="0">
                          <a:solidFill>
                            <a:srgbClr val="000000"/>
                          </a:solidFill>
                          <a:effectLst/>
                          <a:latin typeface="Calibri" panose="020F0502020204030204" pitchFamily="34" charset="0"/>
                        </a:rPr>
                        <a:t>R. K. S. B. a. S. S. F. Sadique, "An Automated Framework for Real-time Phishing URL Detection," in </a:t>
                      </a:r>
                      <a:r>
                        <a:rPr lang="en-US" sz="1100" b="0" i="1">
                          <a:solidFill>
                            <a:srgbClr val="000000"/>
                          </a:solidFill>
                          <a:effectLst/>
                          <a:latin typeface="Calibri" panose="020F0502020204030204" pitchFamily="34" charset="0"/>
                        </a:rPr>
                        <a:t>10th Annual Computing and Communication Workshop and Conference (CCWC)</a:t>
                      </a:r>
                      <a:r>
                        <a:rPr lang="en-US" sz="1100" b="0" i="0">
                          <a:solidFill>
                            <a:srgbClr val="000000"/>
                          </a:solidFill>
                          <a:effectLst/>
                          <a:latin typeface="Calibri" panose="020F0502020204030204" pitchFamily="34" charset="0"/>
                        </a:rPr>
                        <a:t>, Las Vegas, NV, USA, 2020. </a:t>
                      </a:r>
                      <a:r>
                        <a:rPr lang="en-US" sz="1100" b="0" i="0">
                          <a:effectLst/>
                          <a:latin typeface="Calibri" panose="020F0502020204030204" pitchFamily="34" charset="0"/>
                        </a:rPr>
                        <a:t> </a:t>
                      </a:r>
                      <a:endParaRPr lang="en-US" sz="1100" b="0" i="0">
                        <a:effectLst/>
                      </a:endParaRPr>
                    </a:p>
                  </a:txBody>
                  <a:tcPr marL="46604" marR="46604" marT="23302" marB="23302">
                    <a:lnL>
                      <a:noFill/>
                    </a:lnL>
                    <a:lnR>
                      <a:noFill/>
                    </a:lnR>
                    <a:lnT>
                      <a:noFill/>
                    </a:lnT>
                    <a:lnB>
                      <a:noFill/>
                    </a:lnB>
                  </a:tcPr>
                </a:tc>
                <a:extLst>
                  <a:ext uri="{0D108BD9-81ED-4DB2-BD59-A6C34878D82A}">
                    <a16:rowId xmlns:a16="http://schemas.microsoft.com/office/drawing/2014/main" val="1616422264"/>
                  </a:ext>
                </a:extLst>
              </a:tr>
              <a:tr h="654101">
                <a:tc>
                  <a:txBody>
                    <a:bodyPr/>
                    <a:lstStyle/>
                    <a:p>
                      <a:pPr algn="l" rtl="0" fontAlgn="base"/>
                      <a:r>
                        <a:rPr lang="en-US" sz="1100" b="0" i="0">
                          <a:effectLst/>
                          <a:latin typeface="Calibri" panose="020F0502020204030204" pitchFamily="34" charset="0"/>
                        </a:rPr>
                        <a:t>[3] ​</a:t>
                      </a:r>
                      <a:r>
                        <a:rPr lang="en-US" sz="1100" b="0" i="0">
                          <a:solidFill>
                            <a:srgbClr val="000000"/>
                          </a:solidFill>
                          <a:effectLst/>
                          <a:latin typeface="Calibri" panose="020F0502020204030204" pitchFamily="34" charset="0"/>
                        </a:rPr>
                        <a:t>"APWG Trend Report," 2020. [Online]. Available: https://docs.apwg.org/reports/apwg_trends_report_q4_2020.pdf. [Accessed 25 February 2020].</a:t>
                      </a:r>
                      <a:r>
                        <a:rPr lang="en-US" sz="1100" b="0" i="0">
                          <a:effectLst/>
                          <a:latin typeface="Calibri" panose="020F0502020204030204" pitchFamily="34" charset="0"/>
                        </a:rPr>
                        <a:t> </a:t>
                      </a:r>
                      <a:endParaRPr lang="en-US" sz="1100" b="0" i="0">
                        <a:effectLst/>
                      </a:endParaRPr>
                    </a:p>
                  </a:txBody>
                  <a:tcPr marL="46604" marR="46604" marT="23302" marB="23302">
                    <a:lnL>
                      <a:noFill/>
                    </a:lnL>
                    <a:lnR>
                      <a:noFill/>
                    </a:lnR>
                    <a:lnT>
                      <a:noFill/>
                    </a:lnT>
                    <a:lnB>
                      <a:noFill/>
                    </a:lnB>
                  </a:tcPr>
                </a:tc>
                <a:extLst>
                  <a:ext uri="{0D108BD9-81ED-4DB2-BD59-A6C34878D82A}">
                    <a16:rowId xmlns:a16="http://schemas.microsoft.com/office/drawing/2014/main" val="3960291501"/>
                  </a:ext>
                </a:extLst>
              </a:tr>
              <a:tr h="654101">
                <a:tc>
                  <a:txBody>
                    <a:bodyPr/>
                    <a:lstStyle/>
                    <a:p>
                      <a:pPr algn="l" rtl="0" fontAlgn="base"/>
                      <a:r>
                        <a:rPr lang="en-US" sz="1100" b="0" i="0">
                          <a:effectLst/>
                          <a:latin typeface="Calibri" panose="020F0502020204030204" pitchFamily="34" charset="0"/>
                        </a:rPr>
                        <a:t>​[4] </a:t>
                      </a:r>
                      <a:r>
                        <a:rPr lang="en-US" sz="1100" b="0" i="0">
                          <a:solidFill>
                            <a:srgbClr val="000000"/>
                          </a:solidFill>
                          <a:effectLst/>
                          <a:latin typeface="Calibri" panose="020F0502020204030204" pitchFamily="34" charset="0"/>
                        </a:rPr>
                        <a:t>W. F. S. S.-G. M. S. E. Benavides, "Classification of Phishing Attack Solutions by Employing Deep Learning Techniques: A Systematic Literature Review," Research Gate, 2020.</a:t>
                      </a:r>
                      <a:r>
                        <a:rPr lang="en-US" sz="1100" b="0" i="0">
                          <a:effectLst/>
                          <a:latin typeface="Calibri" panose="020F0502020204030204" pitchFamily="34" charset="0"/>
                        </a:rPr>
                        <a:t> </a:t>
                      </a:r>
                      <a:endParaRPr lang="en-US" sz="1100" b="0" i="0">
                        <a:effectLst/>
                      </a:endParaRPr>
                    </a:p>
                  </a:txBody>
                  <a:tcPr marL="46604" marR="46604" marT="23302" marB="23302">
                    <a:lnL>
                      <a:noFill/>
                    </a:lnL>
                    <a:lnR>
                      <a:noFill/>
                    </a:lnR>
                    <a:lnT>
                      <a:noFill/>
                    </a:lnT>
                    <a:lnB>
                      <a:noFill/>
                    </a:lnB>
                  </a:tcPr>
                </a:tc>
                <a:extLst>
                  <a:ext uri="{0D108BD9-81ED-4DB2-BD59-A6C34878D82A}">
                    <a16:rowId xmlns:a16="http://schemas.microsoft.com/office/drawing/2014/main" val="3091379441"/>
                  </a:ext>
                </a:extLst>
              </a:tr>
              <a:tr h="654101">
                <a:tc>
                  <a:txBody>
                    <a:bodyPr/>
                    <a:lstStyle/>
                    <a:p>
                      <a:pPr algn="l" rtl="0" fontAlgn="base"/>
                      <a:r>
                        <a:rPr lang="en-US" sz="1100" b="0" i="0">
                          <a:effectLst/>
                          <a:latin typeface="Calibri" panose="020F0502020204030204" pitchFamily="34" charset="0"/>
                        </a:rPr>
                        <a:t>​[5]</a:t>
                      </a:r>
                      <a:r>
                        <a:rPr lang="en-US" sz="1100" b="0" i="0">
                          <a:solidFill>
                            <a:srgbClr val="000000"/>
                          </a:solidFill>
                          <a:effectLst/>
                          <a:latin typeface="Calibri" panose="020F0502020204030204" pitchFamily="34" charset="0"/>
                        </a:rPr>
                        <a:t>Y. F. Z. Y. Y. W. W. T. Z. P. Yi, "Web Phishing Detection Using a Deep Learning Framework," </a:t>
                      </a:r>
                      <a:r>
                        <a:rPr lang="en-US" sz="1100" b="0" i="1">
                          <a:solidFill>
                            <a:srgbClr val="000000"/>
                          </a:solidFill>
                          <a:effectLst/>
                          <a:latin typeface="Calibri" panose="020F0502020204030204" pitchFamily="34" charset="0"/>
                        </a:rPr>
                        <a:t>Wireless Communications and Mobile Computing, </a:t>
                      </a:r>
                      <a:r>
                        <a:rPr lang="en-US" sz="1100" b="0" i="0">
                          <a:solidFill>
                            <a:srgbClr val="000000"/>
                          </a:solidFill>
                          <a:effectLst/>
                          <a:latin typeface="Calibri" panose="020F0502020204030204" pitchFamily="34" charset="0"/>
                        </a:rPr>
                        <a:t>vol. 2018, 2018. </a:t>
                      </a:r>
                      <a:r>
                        <a:rPr lang="en-US" sz="1100" b="0" i="0">
                          <a:effectLst/>
                          <a:latin typeface="Calibri" panose="020F0502020204030204" pitchFamily="34" charset="0"/>
                        </a:rPr>
                        <a:t> </a:t>
                      </a:r>
                      <a:endParaRPr lang="en-US" sz="1100" b="0" i="0">
                        <a:effectLst/>
                      </a:endParaRPr>
                    </a:p>
                  </a:txBody>
                  <a:tcPr marL="46604" marR="46604" marT="23302" marB="23302">
                    <a:lnL>
                      <a:noFill/>
                    </a:lnL>
                    <a:lnR>
                      <a:noFill/>
                    </a:lnR>
                    <a:lnT>
                      <a:noFill/>
                    </a:lnT>
                    <a:lnB>
                      <a:noFill/>
                    </a:lnB>
                  </a:tcPr>
                </a:tc>
                <a:extLst>
                  <a:ext uri="{0D108BD9-81ED-4DB2-BD59-A6C34878D82A}">
                    <a16:rowId xmlns:a16="http://schemas.microsoft.com/office/drawing/2014/main" val="1840075463"/>
                  </a:ext>
                </a:extLst>
              </a:tr>
            </a:tbl>
          </a:graphicData>
        </a:graphic>
      </p:graphicFrame>
    </p:spTree>
    <p:extLst>
      <p:ext uri="{BB962C8B-B14F-4D97-AF65-F5344CB8AC3E}">
        <p14:creationId xmlns:p14="http://schemas.microsoft.com/office/powerpoint/2010/main" val="322223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12" name="Google Shape;3012;p53"/>
          <p:cNvSpPr txBox="1">
            <a:spLocks noGrp="1"/>
          </p:cNvSpPr>
          <p:nvPr>
            <p:ph type="title"/>
          </p:nvPr>
        </p:nvSpPr>
        <p:spPr>
          <a:xfrm>
            <a:off x="827554" y="2910549"/>
            <a:ext cx="7521578" cy="655830"/>
          </a:xfrm>
          <a:prstGeom prst="rect">
            <a:avLst/>
          </a:prstGeom>
        </p:spPr>
        <p:txBody>
          <a:bodyPr spcFirstLastPara="1" wrap="square" lIns="91425" tIns="91425" rIns="91425" bIns="91425" anchor="t" anchorCtr="0">
            <a:noAutofit/>
          </a:bodyPr>
          <a:lstStyle/>
          <a:p>
            <a:pPr>
              <a:buClr>
                <a:schemeClr val="dk1"/>
              </a:buClr>
              <a:buSzPts val="1100"/>
              <a:buFont typeface="Arial"/>
            </a:pPr>
            <a:r>
              <a:rPr lang="en-MY" err="1"/>
              <a:t>Wishvajith</a:t>
            </a:r>
            <a:r>
              <a:rPr lang="en-MY"/>
              <a:t> B.L.D.V.</a:t>
            </a:r>
            <a:br>
              <a:rPr lang="en-MY"/>
            </a:br>
            <a:r>
              <a:rPr lang="en-MY"/>
              <a:t>IT18032666</a:t>
            </a:r>
            <a:endParaRPr lang="en-US"/>
          </a:p>
        </p:txBody>
      </p:sp>
      <p:pic>
        <p:nvPicPr>
          <p:cNvPr id="162" name="Picture 2">
            <a:extLst>
              <a:ext uri="{FF2B5EF4-FFF2-40B4-BE49-F238E27FC236}">
                <a16:creationId xmlns:a16="http://schemas.microsoft.com/office/drawing/2014/main" id="{35FDA799-41C0-4903-9C9B-EA2C276712E0}"/>
              </a:ext>
            </a:extLst>
          </p:cNvPr>
          <p:cNvPicPr>
            <a:picLocks noChangeAspect="1"/>
          </p:cNvPicPr>
          <p:nvPr/>
        </p:nvPicPr>
        <p:blipFill>
          <a:blip r:embed="rId3"/>
          <a:stretch>
            <a:fillRect/>
          </a:stretch>
        </p:blipFill>
        <p:spPr>
          <a:xfrm>
            <a:off x="0" y="4667441"/>
            <a:ext cx="2743200" cy="454395"/>
          </a:xfrm>
          <a:prstGeom prst="rect">
            <a:avLst/>
          </a:prstGeom>
          <a:ln>
            <a:noFill/>
          </a:ln>
        </p:spPr>
      </p:pic>
      <p:sp>
        <p:nvSpPr>
          <p:cNvPr id="165" name="Google Shape;2327;p44">
            <a:extLst>
              <a:ext uri="{FF2B5EF4-FFF2-40B4-BE49-F238E27FC236}">
                <a16:creationId xmlns:a16="http://schemas.microsoft.com/office/drawing/2014/main" id="{809174B5-E195-49F9-89ED-FA97BC919E01}"/>
              </a:ext>
            </a:extLst>
          </p:cNvPr>
          <p:cNvSpPr/>
          <p:nvPr/>
        </p:nvSpPr>
        <p:spPr>
          <a:xfrm>
            <a:off x="3634664" y="443607"/>
            <a:ext cx="1890792" cy="1797627"/>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328;p44">
            <a:extLst>
              <a:ext uri="{FF2B5EF4-FFF2-40B4-BE49-F238E27FC236}">
                <a16:creationId xmlns:a16="http://schemas.microsoft.com/office/drawing/2014/main" id="{BE0BF52A-F036-4C8D-9AF0-D0F07A6A62D6}"/>
              </a:ext>
            </a:extLst>
          </p:cNvPr>
          <p:cNvSpPr/>
          <p:nvPr/>
        </p:nvSpPr>
        <p:spPr>
          <a:xfrm>
            <a:off x="3712161" y="525160"/>
            <a:ext cx="1719233" cy="1634521"/>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9668BBEB-E4F9-4D74-A6D6-E52178B693D6}"/>
              </a:ext>
            </a:extLst>
          </p:cNvPr>
          <p:cNvGrpSpPr/>
          <p:nvPr/>
        </p:nvGrpSpPr>
        <p:grpSpPr>
          <a:xfrm>
            <a:off x="3689978" y="363446"/>
            <a:ext cx="1796729" cy="1716075"/>
            <a:chOff x="4178976" y="922278"/>
            <a:chExt cx="814152" cy="814152"/>
          </a:xfrm>
        </p:grpSpPr>
        <p:sp>
          <p:nvSpPr>
            <p:cNvPr id="5" name="Oval 4">
              <a:extLst>
                <a:ext uri="{FF2B5EF4-FFF2-40B4-BE49-F238E27FC236}">
                  <a16:creationId xmlns:a16="http://schemas.microsoft.com/office/drawing/2014/main" id="{8483DB1B-602A-4795-9336-BE4802AAC0BC}"/>
                </a:ext>
              </a:extLst>
            </p:cNvPr>
            <p:cNvSpPr/>
            <p:nvPr/>
          </p:nvSpPr>
          <p:spPr>
            <a:xfrm>
              <a:off x="4178976" y="922278"/>
              <a:ext cx="814152" cy="814152"/>
            </a:xfrm>
            <a:prstGeom prst="ellipse">
              <a:avLst/>
            </a:prstGeom>
            <a:blipFill>
              <a:blip r:embed="rId4">
                <a:extLst>
                  <a:ext uri="{BEBA8EAE-BF5A-486C-A8C5-ECC9F3942E4B}">
                    <a14:imgProps xmlns:a14="http://schemas.microsoft.com/office/drawing/2010/main">
                      <a14:imgLayer r:embed="rId5">
                        <a14:imgEffect>
                          <a14:colorTemperature colorTemp="4700"/>
                        </a14:imgEffect>
                        <a14:imgEffect>
                          <a14:saturation sat="66000"/>
                        </a14:imgEffect>
                      </a14:imgLayer>
                    </a14:imgProps>
                  </a:ext>
                </a:extLst>
              </a:blip>
              <a:srcRect/>
              <a:stretch>
                <a:fillRect t="-15000" b="-1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Freeform: Shape 5">
              <a:extLst>
                <a:ext uri="{FF2B5EF4-FFF2-40B4-BE49-F238E27FC236}">
                  <a16:creationId xmlns:a16="http://schemas.microsoft.com/office/drawing/2014/main" id="{1272F8BA-E632-4953-A5A7-A8C470B438F9}"/>
                </a:ext>
              </a:extLst>
            </p:cNvPr>
            <p:cNvSpPr/>
            <p:nvPr/>
          </p:nvSpPr>
          <p:spPr>
            <a:xfrm>
              <a:off x="4325523" y="1354593"/>
              <a:ext cx="521057" cy="268670"/>
            </a:xfrm>
            <a:custGeom>
              <a:avLst/>
              <a:gdLst>
                <a:gd name="connsiteX0" fmla="*/ 0 w 521057"/>
                <a:gd name="connsiteY0" fmla="*/ 0 h 268670"/>
                <a:gd name="connsiteX1" fmla="*/ 521057 w 521057"/>
                <a:gd name="connsiteY1" fmla="*/ 0 h 268670"/>
                <a:gd name="connsiteX2" fmla="*/ 521057 w 521057"/>
                <a:gd name="connsiteY2" fmla="*/ 268670 h 268670"/>
                <a:gd name="connsiteX3" fmla="*/ 0 w 521057"/>
                <a:gd name="connsiteY3" fmla="*/ 268670 h 268670"/>
                <a:gd name="connsiteX4" fmla="*/ 0 w 521057"/>
                <a:gd name="connsiteY4" fmla="*/ 0 h 268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057" h="268670">
                  <a:moveTo>
                    <a:pt x="0" y="0"/>
                  </a:moveTo>
                  <a:lnTo>
                    <a:pt x="521057" y="0"/>
                  </a:lnTo>
                  <a:lnTo>
                    <a:pt x="521057" y="268670"/>
                  </a:lnTo>
                  <a:lnTo>
                    <a:pt x="0" y="26867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755650">
                <a:lnSpc>
                  <a:spcPct val="90000"/>
                </a:lnSpc>
                <a:spcBef>
                  <a:spcPct val="0"/>
                </a:spcBef>
                <a:spcAft>
                  <a:spcPct val="35000"/>
                </a:spcAft>
                <a:buNone/>
              </a:pPr>
              <a:endParaRPr lang="en-MY" sz="1700" kern="1200"/>
            </a:p>
          </p:txBody>
        </p:sp>
      </p:grpSp>
      <p:sp>
        <p:nvSpPr>
          <p:cNvPr id="11" name="TextBox 10">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18.10.2021</a:t>
            </a:r>
          </a:p>
          <a:p>
            <a:endParaRPr lang="en-MY"/>
          </a:p>
        </p:txBody>
      </p:sp>
    </p:spTree>
    <p:extLst>
      <p:ext uri="{BB962C8B-B14F-4D97-AF65-F5344CB8AC3E}">
        <p14:creationId xmlns:p14="http://schemas.microsoft.com/office/powerpoint/2010/main" val="72437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19034" y="192856"/>
            <a:ext cx="4087500" cy="576000"/>
          </a:xfrm>
        </p:spPr>
        <p:txBody>
          <a:bodyPr/>
          <a:lstStyle/>
          <a:p>
            <a:r>
              <a:rPr lang="en-US"/>
              <a:t>Background</a:t>
            </a:r>
          </a:p>
        </p:txBody>
      </p:sp>
      <p:grpSp>
        <p:nvGrpSpPr>
          <p:cNvPr id="6" name="Group 5">
            <a:extLst>
              <a:ext uri="{FF2B5EF4-FFF2-40B4-BE49-F238E27FC236}">
                <a16:creationId xmlns:a16="http://schemas.microsoft.com/office/drawing/2014/main" id="{8EAA8CEF-B65E-452E-8161-7F64CD7F07FA}"/>
              </a:ext>
            </a:extLst>
          </p:cNvPr>
          <p:cNvGrpSpPr/>
          <p:nvPr/>
        </p:nvGrpSpPr>
        <p:grpSpPr>
          <a:xfrm>
            <a:off x="0" y="4689105"/>
            <a:ext cx="10180804" cy="667837"/>
            <a:chOff x="-8060" y="4668144"/>
            <a:chExt cx="10180804" cy="667837"/>
          </a:xfrm>
        </p:grpSpPr>
        <p:pic>
          <p:nvPicPr>
            <p:cNvPr id="7" name="Picture 2">
              <a:extLst>
                <a:ext uri="{FF2B5EF4-FFF2-40B4-BE49-F238E27FC236}">
                  <a16:creationId xmlns:a16="http://schemas.microsoft.com/office/drawing/2014/main" id="{FC55D5BD-CF2E-4652-8D16-6CAAF1389B43}"/>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F2BAC9B2-CAF7-46E2-AC09-1B52D4CD0FB8}"/>
                </a:ext>
              </a:extLst>
            </p:cNvPr>
            <p:cNvSpPr txBox="1"/>
            <p:nvPr/>
          </p:nvSpPr>
          <p:spPr>
            <a:xfrm>
              <a:off x="1028744" y="4812761"/>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grpSp>
      <p:sp>
        <p:nvSpPr>
          <p:cNvPr id="3" name="TextBox 2"/>
          <p:cNvSpPr txBox="1"/>
          <p:nvPr/>
        </p:nvSpPr>
        <p:spPr>
          <a:xfrm>
            <a:off x="742393" y="1425566"/>
            <a:ext cx="7640782" cy="2462213"/>
          </a:xfrm>
          <a:prstGeom prst="rect">
            <a:avLst/>
          </a:prstGeom>
          <a:noFill/>
        </p:spPr>
        <p:txBody>
          <a:bodyPr wrap="square" rtlCol="0">
            <a:spAutoFit/>
          </a:bodyPr>
          <a:lstStyle/>
          <a:p>
            <a:pPr marL="285750" indent="-285750">
              <a:buFont typeface="Arial" panose="020B0604020202020204" pitchFamily="34" charset="0"/>
              <a:buChar char="•"/>
            </a:pPr>
            <a:r>
              <a:rPr lang="en-US"/>
              <a:t>Almost all the previous researches/ ML systems [1], [2], [3] have been developed on the concept of identifying and categorizing malicious pages by identifying features shared by such URLs keywords.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or based on set of prior user feedbacks in order to warn the new users of those systems.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Problem is, datasets used to train these models, datasets are taken from known blacklisting sources like </a:t>
            </a:r>
            <a:r>
              <a:rPr lang="en-US" err="1"/>
              <a:t>PhishTank</a:t>
            </a: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err="1"/>
              <a:t>PhishTank</a:t>
            </a:r>
            <a:r>
              <a:rPr lang="en-US"/>
              <a:t> and these sources contain URLs which were extracted very late in their attack cycle.</a:t>
            </a:r>
            <a:endParaRPr lang="en-GB"/>
          </a:p>
        </p:txBody>
      </p:sp>
    </p:spTree>
    <p:extLst>
      <p:ext uri="{BB962C8B-B14F-4D97-AF65-F5344CB8AC3E}">
        <p14:creationId xmlns:p14="http://schemas.microsoft.com/office/powerpoint/2010/main" val="224386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19034" y="192856"/>
            <a:ext cx="4087500" cy="576000"/>
          </a:xfrm>
        </p:spPr>
        <p:txBody>
          <a:bodyPr/>
          <a:lstStyle/>
          <a:p>
            <a:r>
              <a:rPr lang="en-US"/>
              <a:t>Background</a:t>
            </a:r>
          </a:p>
        </p:txBody>
      </p:sp>
      <p:pic>
        <p:nvPicPr>
          <p:cNvPr id="7" name="Picture 2">
            <a:extLst>
              <a:ext uri="{FF2B5EF4-FFF2-40B4-BE49-F238E27FC236}">
                <a16:creationId xmlns:a16="http://schemas.microsoft.com/office/drawing/2014/main" id="{FC55D5BD-CF2E-4652-8D16-6CAAF1389B43}"/>
              </a:ext>
            </a:extLst>
          </p:cNvPr>
          <p:cNvPicPr>
            <a:picLocks noChangeAspect="1"/>
          </p:cNvPicPr>
          <p:nvPr/>
        </p:nvPicPr>
        <p:blipFill>
          <a:blip r:embed="rId3"/>
          <a:stretch>
            <a:fillRect/>
          </a:stretch>
        </p:blipFill>
        <p:spPr>
          <a:xfrm>
            <a:off x="0" y="4689105"/>
            <a:ext cx="2743200" cy="454395"/>
          </a:xfrm>
          <a:prstGeom prst="rect">
            <a:avLst/>
          </a:prstGeom>
          <a:ln>
            <a:noFill/>
          </a:ln>
        </p:spPr>
      </p:pic>
      <p:sp>
        <p:nvSpPr>
          <p:cNvPr id="3" name="TextBox 2"/>
          <p:cNvSpPr txBox="1"/>
          <p:nvPr/>
        </p:nvSpPr>
        <p:spPr>
          <a:xfrm>
            <a:off x="1142999" y="1676400"/>
            <a:ext cx="6830291" cy="523220"/>
          </a:xfrm>
          <a:prstGeom prst="rect">
            <a:avLst/>
          </a:prstGeom>
          <a:noFill/>
        </p:spPr>
        <p:txBody>
          <a:bodyPr wrap="square" rtlCol="0">
            <a:spAutoFit/>
          </a:bodyPr>
          <a:lstStyle/>
          <a:p>
            <a:pPr marL="285750" indent="-285750">
              <a:buFont typeface="Arial" panose="020B0604020202020204" pitchFamily="34" charset="0"/>
              <a:buChar char="•"/>
            </a:pPr>
            <a:r>
              <a:rPr lang="en-US"/>
              <a:t>And, almost none of those solutions offer the capability for users to filter only the malicious URLs based on a particular event.</a:t>
            </a:r>
            <a:endParaRPr lang="en-GB"/>
          </a:p>
        </p:txBody>
      </p:sp>
      <p:sp>
        <p:nvSpPr>
          <p:cNvPr id="10" name="TextBox 9">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1457212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9FA63BE6-1B56-4678-B53D-61C822896B9F}"/>
              </a:ext>
            </a:extLst>
          </p:cNvPr>
          <p:cNvSpPr/>
          <p:nvPr/>
        </p:nvSpPr>
        <p:spPr>
          <a:xfrm>
            <a:off x="5201478" y="3286340"/>
            <a:ext cx="3737113" cy="619727"/>
          </a:xfrm>
          <a:prstGeom prst="round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AD15D09-046C-4B60-9908-04B95FF65204}"/>
              </a:ext>
            </a:extLst>
          </p:cNvPr>
          <p:cNvSpPr/>
          <p:nvPr/>
        </p:nvSpPr>
        <p:spPr>
          <a:xfrm>
            <a:off x="719281" y="1622088"/>
            <a:ext cx="3851414" cy="771548"/>
          </a:xfrm>
          <a:prstGeom prst="round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Research Questions</a:t>
            </a:r>
            <a:endParaRPr lang="en-US"/>
          </a:p>
        </p:txBody>
      </p:sp>
      <p:pic>
        <p:nvPicPr>
          <p:cNvPr id="7" name="Picture 2">
            <a:extLst>
              <a:ext uri="{FF2B5EF4-FFF2-40B4-BE49-F238E27FC236}">
                <a16:creationId xmlns:a16="http://schemas.microsoft.com/office/drawing/2014/main" id="{FC55D5BD-CF2E-4652-8D16-6CAAF1389B43}"/>
              </a:ext>
            </a:extLst>
          </p:cNvPr>
          <p:cNvPicPr>
            <a:picLocks noChangeAspect="1"/>
          </p:cNvPicPr>
          <p:nvPr/>
        </p:nvPicPr>
        <p:blipFill>
          <a:blip r:embed="rId3"/>
          <a:stretch>
            <a:fillRect/>
          </a:stretch>
        </p:blipFill>
        <p:spPr>
          <a:xfrm>
            <a:off x="0" y="4689105"/>
            <a:ext cx="2743200" cy="454395"/>
          </a:xfrm>
          <a:prstGeom prst="rect">
            <a:avLst/>
          </a:prstGeom>
          <a:ln>
            <a:noFill/>
          </a:ln>
        </p:spPr>
      </p:pic>
      <p:sp>
        <p:nvSpPr>
          <p:cNvPr id="4" name="TextBox 3">
            <a:extLst>
              <a:ext uri="{FF2B5EF4-FFF2-40B4-BE49-F238E27FC236}">
                <a16:creationId xmlns:a16="http://schemas.microsoft.com/office/drawing/2014/main" id="{31D08420-EA1F-4167-8E92-45403E080506}"/>
              </a:ext>
            </a:extLst>
          </p:cNvPr>
          <p:cNvSpPr txBox="1"/>
          <p:nvPr/>
        </p:nvSpPr>
        <p:spPr>
          <a:xfrm>
            <a:off x="867664" y="1715475"/>
            <a:ext cx="37030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2"/>
                </a:solidFill>
                <a:latin typeface="Barlow semi condensed"/>
              </a:rPr>
              <a:t>How to populate related keywords from the event given by the user?</a:t>
            </a:r>
          </a:p>
        </p:txBody>
      </p:sp>
      <p:sp>
        <p:nvSpPr>
          <p:cNvPr id="9" name="TextBox 8">
            <a:extLst>
              <a:ext uri="{FF2B5EF4-FFF2-40B4-BE49-F238E27FC236}">
                <a16:creationId xmlns:a16="http://schemas.microsoft.com/office/drawing/2014/main" id="{66133679-8653-4F62-B011-068C83AFA63B}"/>
              </a:ext>
            </a:extLst>
          </p:cNvPr>
          <p:cNvSpPr txBox="1"/>
          <p:nvPr/>
        </p:nvSpPr>
        <p:spPr>
          <a:xfrm>
            <a:off x="5460667" y="3303815"/>
            <a:ext cx="32187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2"/>
                </a:solidFill>
                <a:latin typeface="Barlow Semi Condensed"/>
              </a:rPr>
              <a:t>How to match the populated keywords with the malicious URLs database?</a:t>
            </a:r>
          </a:p>
        </p:txBody>
      </p:sp>
      <p:sp>
        <p:nvSpPr>
          <p:cNvPr id="10" name="TextBox 9">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797760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185018" y="288632"/>
            <a:ext cx="4783239" cy="576000"/>
          </a:xfrm>
        </p:spPr>
        <p:txBody>
          <a:bodyPr/>
          <a:lstStyle/>
          <a:p>
            <a:r>
              <a:rPr lang="en-US"/>
              <a:t>Specific and Sub Objectives</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628141" y="1474256"/>
            <a:ext cx="5792218" cy="1097805"/>
          </a:xfrm>
        </p:spPr>
        <p:txBody>
          <a:bodyPr/>
          <a:lstStyle/>
          <a:p>
            <a:pPr>
              <a:buNone/>
            </a:pPr>
            <a:r>
              <a:rPr lang="en-US" sz="1600"/>
              <a:t>•    Make use of user inputted keywords and match them with current trends/events to aid with identifying potential malicious URLs.</a:t>
            </a:r>
            <a:endParaRPr lang="en-US"/>
          </a:p>
          <a:p>
            <a:pPr>
              <a:buNone/>
            </a:pPr>
            <a:endParaRPr lang="en-US" sz="1600"/>
          </a:p>
          <a:p>
            <a:pPr marL="152400" indent="0">
              <a:buNone/>
            </a:pPr>
            <a:endParaRPr lang="en-US" sz="1600"/>
          </a:p>
        </p:txBody>
      </p:sp>
      <p:sp>
        <p:nvSpPr>
          <p:cNvPr id="4" name="Rectangle 3">
            <a:extLst>
              <a:ext uri="{FF2B5EF4-FFF2-40B4-BE49-F238E27FC236}">
                <a16:creationId xmlns:a16="http://schemas.microsoft.com/office/drawing/2014/main" id="{BB7DC9FC-0128-FF4A-A09A-5A99660B0BFF}"/>
              </a:ext>
            </a:extLst>
          </p:cNvPr>
          <p:cNvSpPr/>
          <p:nvPr/>
        </p:nvSpPr>
        <p:spPr>
          <a:xfrm>
            <a:off x="510822" y="1130783"/>
            <a:ext cx="1369286" cy="307777"/>
          </a:xfrm>
          <a:prstGeom prst="rect">
            <a:avLst/>
          </a:prstGeom>
        </p:spPr>
        <p:txBody>
          <a:bodyPr wrap="none" lIns="91440" tIns="45720" rIns="91440" bIns="45720" anchor="t">
            <a:spAutoFit/>
          </a:bodyPr>
          <a:lstStyle/>
          <a:p>
            <a:pPr algn="ctr"/>
            <a:r>
              <a:rPr lang="en-US">
                <a:solidFill>
                  <a:schemeClr val="accent1"/>
                </a:solidFill>
              </a:rPr>
              <a:t>Main Objective</a:t>
            </a:r>
          </a:p>
        </p:txBody>
      </p:sp>
      <p:pic>
        <p:nvPicPr>
          <p:cNvPr id="7" name="Picture 2">
            <a:extLst>
              <a:ext uri="{FF2B5EF4-FFF2-40B4-BE49-F238E27FC236}">
                <a16:creationId xmlns:a16="http://schemas.microsoft.com/office/drawing/2014/main" id="{FC55D5BD-CF2E-4652-8D16-6CAAF1389B43}"/>
              </a:ext>
            </a:extLst>
          </p:cNvPr>
          <p:cNvPicPr>
            <a:picLocks noChangeAspect="1"/>
          </p:cNvPicPr>
          <p:nvPr/>
        </p:nvPicPr>
        <p:blipFill>
          <a:blip r:embed="rId3"/>
          <a:stretch>
            <a:fillRect/>
          </a:stretch>
        </p:blipFill>
        <p:spPr>
          <a:xfrm>
            <a:off x="0" y="4689105"/>
            <a:ext cx="2743200" cy="454395"/>
          </a:xfrm>
          <a:prstGeom prst="rect">
            <a:avLst/>
          </a:prstGeom>
          <a:ln>
            <a:noFill/>
          </a:ln>
        </p:spPr>
      </p:pic>
      <p:grpSp>
        <p:nvGrpSpPr>
          <p:cNvPr id="5" name="Google Shape;3215;p57">
            <a:extLst>
              <a:ext uri="{FF2B5EF4-FFF2-40B4-BE49-F238E27FC236}">
                <a16:creationId xmlns:a16="http://schemas.microsoft.com/office/drawing/2014/main" id="{F7860D01-AFBC-4DAE-8732-4DDDDF555796}"/>
              </a:ext>
            </a:extLst>
          </p:cNvPr>
          <p:cNvGrpSpPr/>
          <p:nvPr/>
        </p:nvGrpSpPr>
        <p:grpSpPr>
          <a:xfrm>
            <a:off x="6656146" y="1685390"/>
            <a:ext cx="2897296" cy="2478817"/>
            <a:chOff x="845850" y="467825"/>
            <a:chExt cx="5996575" cy="4908600"/>
          </a:xfrm>
        </p:grpSpPr>
        <p:sp>
          <p:nvSpPr>
            <p:cNvPr id="10" name="Google Shape;3216;p57">
              <a:extLst>
                <a:ext uri="{FF2B5EF4-FFF2-40B4-BE49-F238E27FC236}">
                  <a16:creationId xmlns:a16="http://schemas.microsoft.com/office/drawing/2014/main" id="{72E45094-23D8-4992-98AA-C6ECB0B32434}"/>
                </a:ext>
              </a:extLst>
            </p:cNvPr>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17;p57">
              <a:extLst>
                <a:ext uri="{FF2B5EF4-FFF2-40B4-BE49-F238E27FC236}">
                  <a16:creationId xmlns:a16="http://schemas.microsoft.com/office/drawing/2014/main" id="{83D4CAD4-6255-4C3B-A6E1-F28A8575AE11}"/>
                </a:ext>
              </a:extLst>
            </p:cNvPr>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18;p57">
              <a:extLst>
                <a:ext uri="{FF2B5EF4-FFF2-40B4-BE49-F238E27FC236}">
                  <a16:creationId xmlns:a16="http://schemas.microsoft.com/office/drawing/2014/main" id="{D8CD702C-84F7-4AF0-865B-15FFA36EC9F1}"/>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19;p57">
              <a:extLst>
                <a:ext uri="{FF2B5EF4-FFF2-40B4-BE49-F238E27FC236}">
                  <a16:creationId xmlns:a16="http://schemas.microsoft.com/office/drawing/2014/main" id="{A0A5999B-E2FA-49B7-9792-EA0BB1A553A7}"/>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20;p57">
              <a:extLst>
                <a:ext uri="{FF2B5EF4-FFF2-40B4-BE49-F238E27FC236}">
                  <a16:creationId xmlns:a16="http://schemas.microsoft.com/office/drawing/2014/main" id="{16FB6E70-C6A5-4E12-ABF5-399215759D7D}"/>
                </a:ext>
              </a:extLst>
            </p:cNvPr>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21;p57">
              <a:extLst>
                <a:ext uri="{FF2B5EF4-FFF2-40B4-BE49-F238E27FC236}">
                  <a16:creationId xmlns:a16="http://schemas.microsoft.com/office/drawing/2014/main" id="{13217C8F-3293-4369-8274-79D1A8654CB7}"/>
                </a:ext>
              </a:extLst>
            </p:cNvPr>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22;p57">
              <a:extLst>
                <a:ext uri="{FF2B5EF4-FFF2-40B4-BE49-F238E27FC236}">
                  <a16:creationId xmlns:a16="http://schemas.microsoft.com/office/drawing/2014/main" id="{272CAC75-46ED-47E5-83FE-708B991E2AC3}"/>
                </a:ext>
              </a:extLst>
            </p:cNvPr>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23;p57">
              <a:extLst>
                <a:ext uri="{FF2B5EF4-FFF2-40B4-BE49-F238E27FC236}">
                  <a16:creationId xmlns:a16="http://schemas.microsoft.com/office/drawing/2014/main" id="{16EFF9F2-9026-4E65-97A2-A0ADCB1172FD}"/>
                </a:ext>
              </a:extLst>
            </p:cNvPr>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24;p57">
              <a:extLst>
                <a:ext uri="{FF2B5EF4-FFF2-40B4-BE49-F238E27FC236}">
                  <a16:creationId xmlns:a16="http://schemas.microsoft.com/office/drawing/2014/main" id="{E5CB9F7D-F2AC-4EB6-8422-9D397BA64A3A}"/>
                </a:ext>
              </a:extLst>
            </p:cNvPr>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25;p57">
              <a:extLst>
                <a:ext uri="{FF2B5EF4-FFF2-40B4-BE49-F238E27FC236}">
                  <a16:creationId xmlns:a16="http://schemas.microsoft.com/office/drawing/2014/main" id="{5C712DF4-BFC8-48F3-AD06-E5E15FDB3F5E}"/>
                </a:ext>
              </a:extLst>
            </p:cNvPr>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6;p57">
              <a:extLst>
                <a:ext uri="{FF2B5EF4-FFF2-40B4-BE49-F238E27FC236}">
                  <a16:creationId xmlns:a16="http://schemas.microsoft.com/office/drawing/2014/main" id="{A0763EED-2C72-4621-ACCF-0BFF0E0F1A9B}"/>
                </a:ext>
              </a:extLst>
            </p:cNvPr>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27;p57">
              <a:extLst>
                <a:ext uri="{FF2B5EF4-FFF2-40B4-BE49-F238E27FC236}">
                  <a16:creationId xmlns:a16="http://schemas.microsoft.com/office/drawing/2014/main" id="{060560DB-2DF6-4D08-BA77-0EFFAD32862D}"/>
                </a:ext>
              </a:extLst>
            </p:cNvPr>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8;p57">
              <a:extLst>
                <a:ext uri="{FF2B5EF4-FFF2-40B4-BE49-F238E27FC236}">
                  <a16:creationId xmlns:a16="http://schemas.microsoft.com/office/drawing/2014/main" id="{64F6AF8F-0FE9-4244-A8AD-934F2AE20F54}"/>
                </a:ext>
              </a:extLst>
            </p:cNvPr>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29;p57">
              <a:extLst>
                <a:ext uri="{FF2B5EF4-FFF2-40B4-BE49-F238E27FC236}">
                  <a16:creationId xmlns:a16="http://schemas.microsoft.com/office/drawing/2014/main" id="{78C2F44B-B022-4F5B-9971-C4A7B8B7BE97}"/>
                </a:ext>
              </a:extLst>
            </p:cNvPr>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30;p57">
              <a:extLst>
                <a:ext uri="{FF2B5EF4-FFF2-40B4-BE49-F238E27FC236}">
                  <a16:creationId xmlns:a16="http://schemas.microsoft.com/office/drawing/2014/main" id="{B8FC3369-CCC1-41A4-B237-2D47E9B4404B}"/>
                </a:ext>
              </a:extLst>
            </p:cNvPr>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31;p57">
              <a:extLst>
                <a:ext uri="{FF2B5EF4-FFF2-40B4-BE49-F238E27FC236}">
                  <a16:creationId xmlns:a16="http://schemas.microsoft.com/office/drawing/2014/main" id="{5D435EFD-4531-409D-9CDF-788688D048F8}"/>
                </a:ext>
              </a:extLst>
            </p:cNvPr>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32;p57">
              <a:extLst>
                <a:ext uri="{FF2B5EF4-FFF2-40B4-BE49-F238E27FC236}">
                  <a16:creationId xmlns:a16="http://schemas.microsoft.com/office/drawing/2014/main" id="{3CAF6BB5-0765-4299-A943-1B98A401002A}"/>
                </a:ext>
              </a:extLst>
            </p:cNvPr>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33;p57">
              <a:extLst>
                <a:ext uri="{FF2B5EF4-FFF2-40B4-BE49-F238E27FC236}">
                  <a16:creationId xmlns:a16="http://schemas.microsoft.com/office/drawing/2014/main" id="{D24EB253-A32A-4C58-BB45-C8CF883F7241}"/>
                </a:ext>
              </a:extLst>
            </p:cNvPr>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34;p57">
              <a:extLst>
                <a:ext uri="{FF2B5EF4-FFF2-40B4-BE49-F238E27FC236}">
                  <a16:creationId xmlns:a16="http://schemas.microsoft.com/office/drawing/2014/main" id="{0DB37CBD-02D5-4302-9F6D-63806BB837F8}"/>
                </a:ext>
              </a:extLst>
            </p:cNvPr>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35;p57">
              <a:extLst>
                <a:ext uri="{FF2B5EF4-FFF2-40B4-BE49-F238E27FC236}">
                  <a16:creationId xmlns:a16="http://schemas.microsoft.com/office/drawing/2014/main" id="{299D0162-AE0C-4407-AC2D-036DBD649589}"/>
                </a:ext>
              </a:extLst>
            </p:cNvPr>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36;p57">
              <a:extLst>
                <a:ext uri="{FF2B5EF4-FFF2-40B4-BE49-F238E27FC236}">
                  <a16:creationId xmlns:a16="http://schemas.microsoft.com/office/drawing/2014/main" id="{D54F1E1D-87F3-40BF-ACF4-A51088A17E05}"/>
                </a:ext>
              </a:extLst>
            </p:cNvPr>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37;p57">
              <a:extLst>
                <a:ext uri="{FF2B5EF4-FFF2-40B4-BE49-F238E27FC236}">
                  <a16:creationId xmlns:a16="http://schemas.microsoft.com/office/drawing/2014/main" id="{BF6C2C22-CC03-4F0D-A93D-65C092C21DF2}"/>
                </a:ext>
              </a:extLst>
            </p:cNvPr>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8;p57">
              <a:extLst>
                <a:ext uri="{FF2B5EF4-FFF2-40B4-BE49-F238E27FC236}">
                  <a16:creationId xmlns:a16="http://schemas.microsoft.com/office/drawing/2014/main" id="{A9F8DEFF-6494-4044-A620-D0C5571C5BAB}"/>
                </a:ext>
              </a:extLst>
            </p:cNvPr>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39;p57">
              <a:extLst>
                <a:ext uri="{FF2B5EF4-FFF2-40B4-BE49-F238E27FC236}">
                  <a16:creationId xmlns:a16="http://schemas.microsoft.com/office/drawing/2014/main" id="{D12394A3-9321-4F4F-B119-F51516C62C2D}"/>
                </a:ext>
              </a:extLst>
            </p:cNvPr>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40;p57">
              <a:extLst>
                <a:ext uri="{FF2B5EF4-FFF2-40B4-BE49-F238E27FC236}">
                  <a16:creationId xmlns:a16="http://schemas.microsoft.com/office/drawing/2014/main" id="{8029B8B7-7BF0-4F92-90F0-37A8FC1AC773}"/>
                </a:ext>
              </a:extLst>
            </p:cNvPr>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41;p57">
              <a:extLst>
                <a:ext uri="{FF2B5EF4-FFF2-40B4-BE49-F238E27FC236}">
                  <a16:creationId xmlns:a16="http://schemas.microsoft.com/office/drawing/2014/main" id="{89804E65-5084-44EB-9A00-DF322077809E}"/>
                </a:ext>
              </a:extLst>
            </p:cNvPr>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42;p57">
              <a:extLst>
                <a:ext uri="{FF2B5EF4-FFF2-40B4-BE49-F238E27FC236}">
                  <a16:creationId xmlns:a16="http://schemas.microsoft.com/office/drawing/2014/main" id="{837A8ABE-A65D-44FB-9196-E3B14EF2DD19}"/>
                </a:ext>
              </a:extLst>
            </p:cNvPr>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43;p57">
              <a:extLst>
                <a:ext uri="{FF2B5EF4-FFF2-40B4-BE49-F238E27FC236}">
                  <a16:creationId xmlns:a16="http://schemas.microsoft.com/office/drawing/2014/main" id="{B8B02F0F-01E3-46AB-885D-BC5E28B36D90}"/>
                </a:ext>
              </a:extLst>
            </p:cNvPr>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44;p57">
              <a:extLst>
                <a:ext uri="{FF2B5EF4-FFF2-40B4-BE49-F238E27FC236}">
                  <a16:creationId xmlns:a16="http://schemas.microsoft.com/office/drawing/2014/main" id="{19538D13-763C-40D0-AA4F-36B3EA23770A}"/>
                </a:ext>
              </a:extLst>
            </p:cNvPr>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5;p57">
              <a:extLst>
                <a:ext uri="{FF2B5EF4-FFF2-40B4-BE49-F238E27FC236}">
                  <a16:creationId xmlns:a16="http://schemas.microsoft.com/office/drawing/2014/main" id="{126643FF-03DB-49E4-BB3C-0198C8C82C98}"/>
                </a:ext>
              </a:extLst>
            </p:cNvPr>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46;p57">
              <a:extLst>
                <a:ext uri="{FF2B5EF4-FFF2-40B4-BE49-F238E27FC236}">
                  <a16:creationId xmlns:a16="http://schemas.microsoft.com/office/drawing/2014/main" id="{D7E528CE-6168-4836-8AFE-C5311EB1D877}"/>
                </a:ext>
              </a:extLst>
            </p:cNvPr>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47;p57">
              <a:extLst>
                <a:ext uri="{FF2B5EF4-FFF2-40B4-BE49-F238E27FC236}">
                  <a16:creationId xmlns:a16="http://schemas.microsoft.com/office/drawing/2014/main" id="{9DF57BB1-6E7D-41A7-8620-00B59568E120}"/>
                </a:ext>
              </a:extLst>
            </p:cNvPr>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8;p57">
              <a:extLst>
                <a:ext uri="{FF2B5EF4-FFF2-40B4-BE49-F238E27FC236}">
                  <a16:creationId xmlns:a16="http://schemas.microsoft.com/office/drawing/2014/main" id="{9C59EC3A-B84B-45BD-A259-1F8E34B0D40A}"/>
                </a:ext>
              </a:extLst>
            </p:cNvPr>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49;p57">
              <a:extLst>
                <a:ext uri="{FF2B5EF4-FFF2-40B4-BE49-F238E27FC236}">
                  <a16:creationId xmlns:a16="http://schemas.microsoft.com/office/drawing/2014/main" id="{4BEF0875-D4DA-4BAC-AB06-A60E86B0A043}"/>
                </a:ext>
              </a:extLst>
            </p:cNvPr>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50;p57">
              <a:extLst>
                <a:ext uri="{FF2B5EF4-FFF2-40B4-BE49-F238E27FC236}">
                  <a16:creationId xmlns:a16="http://schemas.microsoft.com/office/drawing/2014/main" id="{4C35F374-2EFE-4BF4-B9CE-9614DB779F64}"/>
                </a:ext>
              </a:extLst>
            </p:cNvPr>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51;p57">
              <a:extLst>
                <a:ext uri="{FF2B5EF4-FFF2-40B4-BE49-F238E27FC236}">
                  <a16:creationId xmlns:a16="http://schemas.microsoft.com/office/drawing/2014/main" id="{12E6619D-0F20-4A95-9956-EEA804A3C459}"/>
                </a:ext>
              </a:extLst>
            </p:cNvPr>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52;p57">
              <a:extLst>
                <a:ext uri="{FF2B5EF4-FFF2-40B4-BE49-F238E27FC236}">
                  <a16:creationId xmlns:a16="http://schemas.microsoft.com/office/drawing/2014/main" id="{39FB5DA1-B558-4AFB-9028-094B3CFBAB95}"/>
                </a:ext>
              </a:extLst>
            </p:cNvPr>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53;p57">
              <a:extLst>
                <a:ext uri="{FF2B5EF4-FFF2-40B4-BE49-F238E27FC236}">
                  <a16:creationId xmlns:a16="http://schemas.microsoft.com/office/drawing/2014/main" id="{E8D624FA-FB9B-47D0-BB26-5BBB047E8673}"/>
                </a:ext>
              </a:extLst>
            </p:cNvPr>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54;p57">
              <a:extLst>
                <a:ext uri="{FF2B5EF4-FFF2-40B4-BE49-F238E27FC236}">
                  <a16:creationId xmlns:a16="http://schemas.microsoft.com/office/drawing/2014/main" id="{50FC78B1-5530-4A40-BD9F-49541E4D4E76}"/>
                </a:ext>
              </a:extLst>
            </p:cNvPr>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55;p57">
              <a:extLst>
                <a:ext uri="{FF2B5EF4-FFF2-40B4-BE49-F238E27FC236}">
                  <a16:creationId xmlns:a16="http://schemas.microsoft.com/office/drawing/2014/main" id="{A726B96C-EB08-4DA1-91B8-FBC6366425CA}"/>
                </a:ext>
              </a:extLst>
            </p:cNvPr>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56;p57">
              <a:extLst>
                <a:ext uri="{FF2B5EF4-FFF2-40B4-BE49-F238E27FC236}">
                  <a16:creationId xmlns:a16="http://schemas.microsoft.com/office/drawing/2014/main" id="{FEA000B6-515D-42D7-82FE-B9D153D1108D}"/>
                </a:ext>
              </a:extLst>
            </p:cNvPr>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57;p57">
              <a:extLst>
                <a:ext uri="{FF2B5EF4-FFF2-40B4-BE49-F238E27FC236}">
                  <a16:creationId xmlns:a16="http://schemas.microsoft.com/office/drawing/2014/main" id="{5FE871F9-45F2-4E5A-8ECA-262EE18A517B}"/>
                </a:ext>
              </a:extLst>
            </p:cNvPr>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58;p57">
              <a:extLst>
                <a:ext uri="{FF2B5EF4-FFF2-40B4-BE49-F238E27FC236}">
                  <a16:creationId xmlns:a16="http://schemas.microsoft.com/office/drawing/2014/main" id="{90CC27F4-F514-4C86-8ECB-597B9A1B1AE4}"/>
                </a:ext>
              </a:extLst>
            </p:cNvPr>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59;p57">
              <a:extLst>
                <a:ext uri="{FF2B5EF4-FFF2-40B4-BE49-F238E27FC236}">
                  <a16:creationId xmlns:a16="http://schemas.microsoft.com/office/drawing/2014/main" id="{5BE585BC-AD7C-4E3D-8E5B-40DCBE12D77D}"/>
                </a:ext>
              </a:extLst>
            </p:cNvPr>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60;p57">
              <a:extLst>
                <a:ext uri="{FF2B5EF4-FFF2-40B4-BE49-F238E27FC236}">
                  <a16:creationId xmlns:a16="http://schemas.microsoft.com/office/drawing/2014/main" id="{E2EFCB3D-59EA-420D-B5CF-908443042070}"/>
                </a:ext>
              </a:extLst>
            </p:cNvPr>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61;p57">
              <a:extLst>
                <a:ext uri="{FF2B5EF4-FFF2-40B4-BE49-F238E27FC236}">
                  <a16:creationId xmlns:a16="http://schemas.microsoft.com/office/drawing/2014/main" id="{15011A6D-D7CD-4075-8DF2-64E68526300D}"/>
                </a:ext>
              </a:extLst>
            </p:cNvPr>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62;p57">
              <a:extLst>
                <a:ext uri="{FF2B5EF4-FFF2-40B4-BE49-F238E27FC236}">
                  <a16:creationId xmlns:a16="http://schemas.microsoft.com/office/drawing/2014/main" id="{7FE3849F-E1BF-49BF-A79F-25906AA6DCE1}"/>
                </a:ext>
              </a:extLst>
            </p:cNvPr>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63;p57">
              <a:extLst>
                <a:ext uri="{FF2B5EF4-FFF2-40B4-BE49-F238E27FC236}">
                  <a16:creationId xmlns:a16="http://schemas.microsoft.com/office/drawing/2014/main" id="{E5DA8BFF-98EF-40E7-9080-D2769F70501B}"/>
                </a:ext>
              </a:extLst>
            </p:cNvPr>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4;p57">
              <a:extLst>
                <a:ext uri="{FF2B5EF4-FFF2-40B4-BE49-F238E27FC236}">
                  <a16:creationId xmlns:a16="http://schemas.microsoft.com/office/drawing/2014/main" id="{8F0AF140-4705-4560-AE48-EE13AE762D2F}"/>
                </a:ext>
              </a:extLst>
            </p:cNvPr>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65;p57">
              <a:extLst>
                <a:ext uri="{FF2B5EF4-FFF2-40B4-BE49-F238E27FC236}">
                  <a16:creationId xmlns:a16="http://schemas.microsoft.com/office/drawing/2014/main" id="{060AA9C9-EB91-43B8-9DD8-B29FD6CDDE73}"/>
                </a:ext>
              </a:extLst>
            </p:cNvPr>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6;p57">
              <a:extLst>
                <a:ext uri="{FF2B5EF4-FFF2-40B4-BE49-F238E27FC236}">
                  <a16:creationId xmlns:a16="http://schemas.microsoft.com/office/drawing/2014/main" id="{51AD50F5-C0A7-4A0E-9138-B0AB4DA131A3}"/>
                </a:ext>
              </a:extLst>
            </p:cNvPr>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67;p57">
              <a:extLst>
                <a:ext uri="{FF2B5EF4-FFF2-40B4-BE49-F238E27FC236}">
                  <a16:creationId xmlns:a16="http://schemas.microsoft.com/office/drawing/2014/main" id="{7E74EF40-EC3D-4D92-ACF0-9D4B4AE2F757}"/>
                </a:ext>
              </a:extLst>
            </p:cNvPr>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68;p57">
              <a:extLst>
                <a:ext uri="{FF2B5EF4-FFF2-40B4-BE49-F238E27FC236}">
                  <a16:creationId xmlns:a16="http://schemas.microsoft.com/office/drawing/2014/main" id="{51B86C2D-60BE-49EE-B016-CA6B0B839E98}"/>
                </a:ext>
              </a:extLst>
            </p:cNvPr>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69;p57">
              <a:extLst>
                <a:ext uri="{FF2B5EF4-FFF2-40B4-BE49-F238E27FC236}">
                  <a16:creationId xmlns:a16="http://schemas.microsoft.com/office/drawing/2014/main" id="{BD1E9039-D661-4C72-8B46-13A5C90FC85C}"/>
                </a:ext>
              </a:extLst>
            </p:cNvPr>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70;p57">
              <a:extLst>
                <a:ext uri="{FF2B5EF4-FFF2-40B4-BE49-F238E27FC236}">
                  <a16:creationId xmlns:a16="http://schemas.microsoft.com/office/drawing/2014/main" id="{6DD75B53-F346-4482-9BB1-46614636ACAF}"/>
                </a:ext>
              </a:extLst>
            </p:cNvPr>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71;p57">
              <a:extLst>
                <a:ext uri="{FF2B5EF4-FFF2-40B4-BE49-F238E27FC236}">
                  <a16:creationId xmlns:a16="http://schemas.microsoft.com/office/drawing/2014/main" id="{1C09BCD1-4332-449C-9F18-6BDDFA6BAD80}"/>
                </a:ext>
              </a:extLst>
            </p:cNvPr>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72;p57">
              <a:extLst>
                <a:ext uri="{FF2B5EF4-FFF2-40B4-BE49-F238E27FC236}">
                  <a16:creationId xmlns:a16="http://schemas.microsoft.com/office/drawing/2014/main" id="{8C115883-0D29-4FF7-97A5-538356BD16E3}"/>
                </a:ext>
              </a:extLst>
            </p:cNvPr>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73;p57">
              <a:extLst>
                <a:ext uri="{FF2B5EF4-FFF2-40B4-BE49-F238E27FC236}">
                  <a16:creationId xmlns:a16="http://schemas.microsoft.com/office/drawing/2014/main" id="{9F77A554-0381-4E2D-B701-C44906F3AFC7}"/>
                </a:ext>
              </a:extLst>
            </p:cNvPr>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74;p57">
              <a:extLst>
                <a:ext uri="{FF2B5EF4-FFF2-40B4-BE49-F238E27FC236}">
                  <a16:creationId xmlns:a16="http://schemas.microsoft.com/office/drawing/2014/main" id="{780D2723-A557-4510-8395-DA6FBD1CBB8F}"/>
                </a:ext>
              </a:extLst>
            </p:cNvPr>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75;p57">
              <a:extLst>
                <a:ext uri="{FF2B5EF4-FFF2-40B4-BE49-F238E27FC236}">
                  <a16:creationId xmlns:a16="http://schemas.microsoft.com/office/drawing/2014/main" id="{52CCD978-34F1-4AA3-8688-7EDF04C43F61}"/>
                </a:ext>
              </a:extLst>
            </p:cNvPr>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76;p57">
              <a:extLst>
                <a:ext uri="{FF2B5EF4-FFF2-40B4-BE49-F238E27FC236}">
                  <a16:creationId xmlns:a16="http://schemas.microsoft.com/office/drawing/2014/main" id="{951D9C24-E4E0-4573-8F2D-E92CDC19BA49}"/>
                </a:ext>
              </a:extLst>
            </p:cNvPr>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77;p57">
              <a:extLst>
                <a:ext uri="{FF2B5EF4-FFF2-40B4-BE49-F238E27FC236}">
                  <a16:creationId xmlns:a16="http://schemas.microsoft.com/office/drawing/2014/main" id="{BDEE3C01-C34F-4300-8401-41D2E1E5FAA1}"/>
                </a:ext>
              </a:extLst>
            </p:cNvPr>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78;p57">
              <a:extLst>
                <a:ext uri="{FF2B5EF4-FFF2-40B4-BE49-F238E27FC236}">
                  <a16:creationId xmlns:a16="http://schemas.microsoft.com/office/drawing/2014/main" id="{D7DC56B7-0651-4451-830A-278908F09AF4}"/>
                </a:ext>
              </a:extLst>
            </p:cNvPr>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79;p57">
              <a:extLst>
                <a:ext uri="{FF2B5EF4-FFF2-40B4-BE49-F238E27FC236}">
                  <a16:creationId xmlns:a16="http://schemas.microsoft.com/office/drawing/2014/main" id="{A93FF4F9-3FF3-4B9E-96D3-49A32FCA077E}"/>
                </a:ext>
              </a:extLst>
            </p:cNvPr>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80;p57">
              <a:extLst>
                <a:ext uri="{FF2B5EF4-FFF2-40B4-BE49-F238E27FC236}">
                  <a16:creationId xmlns:a16="http://schemas.microsoft.com/office/drawing/2014/main" id="{B65689F4-7F65-4979-911B-BD7DF374BF79}"/>
                </a:ext>
              </a:extLst>
            </p:cNvPr>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81;p57">
              <a:extLst>
                <a:ext uri="{FF2B5EF4-FFF2-40B4-BE49-F238E27FC236}">
                  <a16:creationId xmlns:a16="http://schemas.microsoft.com/office/drawing/2014/main" id="{381EF465-2189-43A0-8D04-E0218257ACFE}"/>
                </a:ext>
              </a:extLst>
            </p:cNvPr>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82;p57">
              <a:extLst>
                <a:ext uri="{FF2B5EF4-FFF2-40B4-BE49-F238E27FC236}">
                  <a16:creationId xmlns:a16="http://schemas.microsoft.com/office/drawing/2014/main" id="{2E0C93EC-5D9F-4B7B-857F-810AF1F4713D}"/>
                </a:ext>
              </a:extLst>
            </p:cNvPr>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83;p57">
              <a:extLst>
                <a:ext uri="{FF2B5EF4-FFF2-40B4-BE49-F238E27FC236}">
                  <a16:creationId xmlns:a16="http://schemas.microsoft.com/office/drawing/2014/main" id="{54A9C379-8752-48B4-B70C-F36C7E8856CD}"/>
                </a:ext>
              </a:extLst>
            </p:cNvPr>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84;p57">
              <a:extLst>
                <a:ext uri="{FF2B5EF4-FFF2-40B4-BE49-F238E27FC236}">
                  <a16:creationId xmlns:a16="http://schemas.microsoft.com/office/drawing/2014/main" id="{681A49B8-28B0-477F-AF0B-AC4F2D8300EE}"/>
                </a:ext>
              </a:extLst>
            </p:cNvPr>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85;p57">
              <a:extLst>
                <a:ext uri="{FF2B5EF4-FFF2-40B4-BE49-F238E27FC236}">
                  <a16:creationId xmlns:a16="http://schemas.microsoft.com/office/drawing/2014/main" id="{976C0049-BA1F-4463-9591-F9DC51F85784}"/>
                </a:ext>
              </a:extLst>
            </p:cNvPr>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86;p57">
              <a:extLst>
                <a:ext uri="{FF2B5EF4-FFF2-40B4-BE49-F238E27FC236}">
                  <a16:creationId xmlns:a16="http://schemas.microsoft.com/office/drawing/2014/main" id="{7DAE985F-C476-4271-812F-F7E768D9A725}"/>
                </a:ext>
              </a:extLst>
            </p:cNvPr>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87;p57">
              <a:extLst>
                <a:ext uri="{FF2B5EF4-FFF2-40B4-BE49-F238E27FC236}">
                  <a16:creationId xmlns:a16="http://schemas.microsoft.com/office/drawing/2014/main" id="{D1C35E2B-860C-4E2B-9BFC-F4AB405474ED}"/>
                </a:ext>
              </a:extLst>
            </p:cNvPr>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88;p57">
              <a:extLst>
                <a:ext uri="{FF2B5EF4-FFF2-40B4-BE49-F238E27FC236}">
                  <a16:creationId xmlns:a16="http://schemas.microsoft.com/office/drawing/2014/main" id="{F13DB45B-B747-4F72-8642-D9C57B4DD625}"/>
                </a:ext>
              </a:extLst>
            </p:cNvPr>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89;p57">
              <a:extLst>
                <a:ext uri="{FF2B5EF4-FFF2-40B4-BE49-F238E27FC236}">
                  <a16:creationId xmlns:a16="http://schemas.microsoft.com/office/drawing/2014/main" id="{F9D19995-76DB-40ED-977E-80C3D608474B}"/>
                </a:ext>
              </a:extLst>
            </p:cNvPr>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90;p57">
              <a:extLst>
                <a:ext uri="{FF2B5EF4-FFF2-40B4-BE49-F238E27FC236}">
                  <a16:creationId xmlns:a16="http://schemas.microsoft.com/office/drawing/2014/main" id="{CBF85E4C-009F-45F7-B2C4-7880BE8D5AE8}"/>
                </a:ext>
              </a:extLst>
            </p:cNvPr>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91;p57">
              <a:extLst>
                <a:ext uri="{FF2B5EF4-FFF2-40B4-BE49-F238E27FC236}">
                  <a16:creationId xmlns:a16="http://schemas.microsoft.com/office/drawing/2014/main" id="{DF576833-1AFD-4A53-B9DD-6A6ACBAEE1F5}"/>
                </a:ext>
              </a:extLst>
            </p:cNvPr>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92;p57">
              <a:extLst>
                <a:ext uri="{FF2B5EF4-FFF2-40B4-BE49-F238E27FC236}">
                  <a16:creationId xmlns:a16="http://schemas.microsoft.com/office/drawing/2014/main" id="{6B0C84A8-5AC1-4F53-8EB9-F01BC029E739}"/>
                </a:ext>
              </a:extLst>
            </p:cNvPr>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93;p57">
              <a:extLst>
                <a:ext uri="{FF2B5EF4-FFF2-40B4-BE49-F238E27FC236}">
                  <a16:creationId xmlns:a16="http://schemas.microsoft.com/office/drawing/2014/main" id="{348F275E-7693-4E52-89FF-1CF03B3AC948}"/>
                </a:ext>
              </a:extLst>
            </p:cNvPr>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94;p57">
              <a:extLst>
                <a:ext uri="{FF2B5EF4-FFF2-40B4-BE49-F238E27FC236}">
                  <a16:creationId xmlns:a16="http://schemas.microsoft.com/office/drawing/2014/main" id="{8042061F-9D8A-4320-8B1F-FAF1B7A3BBA0}"/>
                </a:ext>
              </a:extLst>
            </p:cNvPr>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95;p57">
              <a:extLst>
                <a:ext uri="{FF2B5EF4-FFF2-40B4-BE49-F238E27FC236}">
                  <a16:creationId xmlns:a16="http://schemas.microsoft.com/office/drawing/2014/main" id="{4EC42F95-DDA7-4D1F-9006-8392D334FD23}"/>
                </a:ext>
              </a:extLst>
            </p:cNvPr>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96;p57">
              <a:extLst>
                <a:ext uri="{FF2B5EF4-FFF2-40B4-BE49-F238E27FC236}">
                  <a16:creationId xmlns:a16="http://schemas.microsoft.com/office/drawing/2014/main" id="{C366BF5E-D9F6-4BFB-A8D1-802F538E027C}"/>
                </a:ext>
              </a:extLst>
            </p:cNvPr>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97;p57">
              <a:extLst>
                <a:ext uri="{FF2B5EF4-FFF2-40B4-BE49-F238E27FC236}">
                  <a16:creationId xmlns:a16="http://schemas.microsoft.com/office/drawing/2014/main" id="{D79FAD87-621D-4787-BC3D-CBF7CECAC104}"/>
                </a:ext>
              </a:extLst>
            </p:cNvPr>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98;p57">
              <a:extLst>
                <a:ext uri="{FF2B5EF4-FFF2-40B4-BE49-F238E27FC236}">
                  <a16:creationId xmlns:a16="http://schemas.microsoft.com/office/drawing/2014/main" id="{9E1964BC-CF5F-4B53-9A8E-B6852C274F57}"/>
                </a:ext>
              </a:extLst>
            </p:cNvPr>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99;p57">
              <a:extLst>
                <a:ext uri="{FF2B5EF4-FFF2-40B4-BE49-F238E27FC236}">
                  <a16:creationId xmlns:a16="http://schemas.microsoft.com/office/drawing/2014/main" id="{AC31A396-60A4-46AB-921A-B9A4A42F7071}"/>
                </a:ext>
              </a:extLst>
            </p:cNvPr>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00;p57">
              <a:extLst>
                <a:ext uri="{FF2B5EF4-FFF2-40B4-BE49-F238E27FC236}">
                  <a16:creationId xmlns:a16="http://schemas.microsoft.com/office/drawing/2014/main" id="{D595C351-CD2B-412A-8552-F0F0DD7763DA}"/>
                </a:ext>
              </a:extLst>
            </p:cNvPr>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01;p57">
              <a:extLst>
                <a:ext uri="{FF2B5EF4-FFF2-40B4-BE49-F238E27FC236}">
                  <a16:creationId xmlns:a16="http://schemas.microsoft.com/office/drawing/2014/main" id="{EE2DB187-41BC-4154-9F28-630BAF8A6D8C}"/>
                </a:ext>
              </a:extLst>
            </p:cNvPr>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02;p57">
              <a:extLst>
                <a:ext uri="{FF2B5EF4-FFF2-40B4-BE49-F238E27FC236}">
                  <a16:creationId xmlns:a16="http://schemas.microsoft.com/office/drawing/2014/main" id="{BD871824-62E3-4805-A39A-45F6855BB7D4}"/>
                </a:ext>
              </a:extLst>
            </p:cNvPr>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03;p57">
              <a:extLst>
                <a:ext uri="{FF2B5EF4-FFF2-40B4-BE49-F238E27FC236}">
                  <a16:creationId xmlns:a16="http://schemas.microsoft.com/office/drawing/2014/main" id="{A5CA1F51-B2FB-4C0D-9386-DE43C165117D}"/>
                </a:ext>
              </a:extLst>
            </p:cNvPr>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04;p57">
              <a:extLst>
                <a:ext uri="{FF2B5EF4-FFF2-40B4-BE49-F238E27FC236}">
                  <a16:creationId xmlns:a16="http://schemas.microsoft.com/office/drawing/2014/main" id="{61D0A66F-494B-4CDF-8D9A-FAB2B41027C6}"/>
                </a:ext>
              </a:extLst>
            </p:cNvPr>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05;p57">
              <a:extLst>
                <a:ext uri="{FF2B5EF4-FFF2-40B4-BE49-F238E27FC236}">
                  <a16:creationId xmlns:a16="http://schemas.microsoft.com/office/drawing/2014/main" id="{BC911645-901C-4138-8CA4-41709788BE77}"/>
                </a:ext>
              </a:extLst>
            </p:cNvPr>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06;p57">
              <a:extLst>
                <a:ext uri="{FF2B5EF4-FFF2-40B4-BE49-F238E27FC236}">
                  <a16:creationId xmlns:a16="http://schemas.microsoft.com/office/drawing/2014/main" id="{DAD3126D-C75F-46DD-A349-0B490EA19827}"/>
                </a:ext>
              </a:extLst>
            </p:cNvPr>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07;p57">
              <a:extLst>
                <a:ext uri="{FF2B5EF4-FFF2-40B4-BE49-F238E27FC236}">
                  <a16:creationId xmlns:a16="http://schemas.microsoft.com/office/drawing/2014/main" id="{AE0353D0-3B3D-4A4F-8B1C-12A6AD3CDEAC}"/>
                </a:ext>
              </a:extLst>
            </p:cNvPr>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08;p57">
              <a:extLst>
                <a:ext uri="{FF2B5EF4-FFF2-40B4-BE49-F238E27FC236}">
                  <a16:creationId xmlns:a16="http://schemas.microsoft.com/office/drawing/2014/main" id="{0FE4A039-9C98-4294-8493-C7E2EBD84DBE}"/>
                </a:ext>
              </a:extLst>
            </p:cNvPr>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09;p57">
              <a:extLst>
                <a:ext uri="{FF2B5EF4-FFF2-40B4-BE49-F238E27FC236}">
                  <a16:creationId xmlns:a16="http://schemas.microsoft.com/office/drawing/2014/main" id="{3CA6B8D8-B655-45CB-B958-22AC86EF4B78}"/>
                </a:ext>
              </a:extLst>
            </p:cNvPr>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10;p57">
              <a:extLst>
                <a:ext uri="{FF2B5EF4-FFF2-40B4-BE49-F238E27FC236}">
                  <a16:creationId xmlns:a16="http://schemas.microsoft.com/office/drawing/2014/main" id="{75111CDA-054F-48B2-817C-E85BBC5AF450}"/>
                </a:ext>
              </a:extLst>
            </p:cNvPr>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11;p57">
              <a:extLst>
                <a:ext uri="{FF2B5EF4-FFF2-40B4-BE49-F238E27FC236}">
                  <a16:creationId xmlns:a16="http://schemas.microsoft.com/office/drawing/2014/main" id="{AA59C5E6-A6E9-4BBF-8575-F66FEA73B5F2}"/>
                </a:ext>
              </a:extLst>
            </p:cNvPr>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12;p57">
              <a:extLst>
                <a:ext uri="{FF2B5EF4-FFF2-40B4-BE49-F238E27FC236}">
                  <a16:creationId xmlns:a16="http://schemas.microsoft.com/office/drawing/2014/main" id="{AECE246B-CC81-451F-854D-C3F4FCCD2794}"/>
                </a:ext>
              </a:extLst>
            </p:cNvPr>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13;p57">
              <a:extLst>
                <a:ext uri="{FF2B5EF4-FFF2-40B4-BE49-F238E27FC236}">
                  <a16:creationId xmlns:a16="http://schemas.microsoft.com/office/drawing/2014/main" id="{2DD70D39-C2C5-4398-AF13-77807316C2F6}"/>
                </a:ext>
              </a:extLst>
            </p:cNvPr>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14;p57">
              <a:extLst>
                <a:ext uri="{FF2B5EF4-FFF2-40B4-BE49-F238E27FC236}">
                  <a16:creationId xmlns:a16="http://schemas.microsoft.com/office/drawing/2014/main" id="{40455E90-80E4-4831-8577-3B9B832A0FFC}"/>
                </a:ext>
              </a:extLst>
            </p:cNvPr>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15;p57">
              <a:extLst>
                <a:ext uri="{FF2B5EF4-FFF2-40B4-BE49-F238E27FC236}">
                  <a16:creationId xmlns:a16="http://schemas.microsoft.com/office/drawing/2014/main" id="{0713B1D4-A4F1-48FD-BDEC-D1CD41F037E3}"/>
                </a:ext>
              </a:extLst>
            </p:cNvPr>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16;p57">
              <a:extLst>
                <a:ext uri="{FF2B5EF4-FFF2-40B4-BE49-F238E27FC236}">
                  <a16:creationId xmlns:a16="http://schemas.microsoft.com/office/drawing/2014/main" id="{5B2FA7EA-A3C0-4AA6-B2CD-F44EA66D9A72}"/>
                </a:ext>
              </a:extLst>
            </p:cNvPr>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17;p57">
              <a:extLst>
                <a:ext uri="{FF2B5EF4-FFF2-40B4-BE49-F238E27FC236}">
                  <a16:creationId xmlns:a16="http://schemas.microsoft.com/office/drawing/2014/main" id="{E6917417-6647-4334-B6E6-B87B5899461A}"/>
                </a:ext>
              </a:extLst>
            </p:cNvPr>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18;p57">
              <a:extLst>
                <a:ext uri="{FF2B5EF4-FFF2-40B4-BE49-F238E27FC236}">
                  <a16:creationId xmlns:a16="http://schemas.microsoft.com/office/drawing/2014/main" id="{4C916C2A-6F7D-4C61-9F15-E8562B2E48C0}"/>
                </a:ext>
              </a:extLst>
            </p:cNvPr>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19;p57">
              <a:extLst>
                <a:ext uri="{FF2B5EF4-FFF2-40B4-BE49-F238E27FC236}">
                  <a16:creationId xmlns:a16="http://schemas.microsoft.com/office/drawing/2014/main" id="{FB656C44-B1CB-4EEA-879E-66BF7A48D5F4}"/>
                </a:ext>
              </a:extLst>
            </p:cNvPr>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20;p57">
              <a:extLst>
                <a:ext uri="{FF2B5EF4-FFF2-40B4-BE49-F238E27FC236}">
                  <a16:creationId xmlns:a16="http://schemas.microsoft.com/office/drawing/2014/main" id="{54F9A857-0F09-4E44-8DE6-BD2D150E4161}"/>
                </a:ext>
              </a:extLst>
            </p:cNvPr>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21;p57">
              <a:extLst>
                <a:ext uri="{FF2B5EF4-FFF2-40B4-BE49-F238E27FC236}">
                  <a16:creationId xmlns:a16="http://schemas.microsoft.com/office/drawing/2014/main" id="{CB3736F4-6B58-457E-81FD-5C23C19BDDDD}"/>
                </a:ext>
              </a:extLst>
            </p:cNvPr>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22;p57">
              <a:extLst>
                <a:ext uri="{FF2B5EF4-FFF2-40B4-BE49-F238E27FC236}">
                  <a16:creationId xmlns:a16="http://schemas.microsoft.com/office/drawing/2014/main" id="{7F00644E-2710-4328-81C5-8CADABFEE092}"/>
                </a:ext>
              </a:extLst>
            </p:cNvPr>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23;p57">
              <a:extLst>
                <a:ext uri="{FF2B5EF4-FFF2-40B4-BE49-F238E27FC236}">
                  <a16:creationId xmlns:a16="http://schemas.microsoft.com/office/drawing/2014/main" id="{B2C023B6-9AA6-44BC-80D1-695F762122C6}"/>
                </a:ext>
              </a:extLst>
            </p:cNvPr>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24;p57">
              <a:extLst>
                <a:ext uri="{FF2B5EF4-FFF2-40B4-BE49-F238E27FC236}">
                  <a16:creationId xmlns:a16="http://schemas.microsoft.com/office/drawing/2014/main" id="{50F4CCEF-30EE-4E8A-BA0C-FD4FEB8FE0C2}"/>
                </a:ext>
              </a:extLst>
            </p:cNvPr>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25;p57">
              <a:extLst>
                <a:ext uri="{FF2B5EF4-FFF2-40B4-BE49-F238E27FC236}">
                  <a16:creationId xmlns:a16="http://schemas.microsoft.com/office/drawing/2014/main" id="{37067090-4662-4965-A69F-8D5B7AED9364}"/>
                </a:ext>
              </a:extLst>
            </p:cNvPr>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26;p57">
              <a:extLst>
                <a:ext uri="{FF2B5EF4-FFF2-40B4-BE49-F238E27FC236}">
                  <a16:creationId xmlns:a16="http://schemas.microsoft.com/office/drawing/2014/main" id="{8E7AD31B-1451-422F-B46A-CA8215B8024F}"/>
                </a:ext>
              </a:extLst>
            </p:cNvPr>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27;p57">
              <a:extLst>
                <a:ext uri="{FF2B5EF4-FFF2-40B4-BE49-F238E27FC236}">
                  <a16:creationId xmlns:a16="http://schemas.microsoft.com/office/drawing/2014/main" id="{69280BB9-687E-443A-B1E4-F11152128CED}"/>
                </a:ext>
              </a:extLst>
            </p:cNvPr>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28;p57">
              <a:extLst>
                <a:ext uri="{FF2B5EF4-FFF2-40B4-BE49-F238E27FC236}">
                  <a16:creationId xmlns:a16="http://schemas.microsoft.com/office/drawing/2014/main" id="{8E1E9CE9-BB5E-4C31-AF7A-8164D718C172}"/>
                </a:ext>
              </a:extLst>
            </p:cNvPr>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29;p57">
              <a:extLst>
                <a:ext uri="{FF2B5EF4-FFF2-40B4-BE49-F238E27FC236}">
                  <a16:creationId xmlns:a16="http://schemas.microsoft.com/office/drawing/2014/main" id="{BA311D03-4072-4788-808F-C6E4D4A4FA11}"/>
                </a:ext>
              </a:extLst>
            </p:cNvPr>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30;p57">
              <a:extLst>
                <a:ext uri="{FF2B5EF4-FFF2-40B4-BE49-F238E27FC236}">
                  <a16:creationId xmlns:a16="http://schemas.microsoft.com/office/drawing/2014/main" id="{4323EAD7-CDD0-4099-9C72-400A3323648A}"/>
                </a:ext>
              </a:extLst>
            </p:cNvPr>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31;p57">
              <a:extLst>
                <a:ext uri="{FF2B5EF4-FFF2-40B4-BE49-F238E27FC236}">
                  <a16:creationId xmlns:a16="http://schemas.microsoft.com/office/drawing/2014/main" id="{8B65A682-8B59-4BC0-9A57-89BB4B4FCF4B}"/>
                </a:ext>
              </a:extLst>
            </p:cNvPr>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32;p57">
              <a:extLst>
                <a:ext uri="{FF2B5EF4-FFF2-40B4-BE49-F238E27FC236}">
                  <a16:creationId xmlns:a16="http://schemas.microsoft.com/office/drawing/2014/main" id="{6ED5445B-230C-4635-9717-BEC859740BA7}"/>
                </a:ext>
              </a:extLst>
            </p:cNvPr>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33;p57">
              <a:extLst>
                <a:ext uri="{FF2B5EF4-FFF2-40B4-BE49-F238E27FC236}">
                  <a16:creationId xmlns:a16="http://schemas.microsoft.com/office/drawing/2014/main" id="{45C3D0E6-3F40-43F5-AED3-6B5486C3D189}"/>
                </a:ext>
              </a:extLst>
            </p:cNvPr>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34;p57">
              <a:extLst>
                <a:ext uri="{FF2B5EF4-FFF2-40B4-BE49-F238E27FC236}">
                  <a16:creationId xmlns:a16="http://schemas.microsoft.com/office/drawing/2014/main" id="{7E96E643-74D4-461C-BDAD-14047E8904AF}"/>
                </a:ext>
              </a:extLst>
            </p:cNvPr>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35;p57">
              <a:extLst>
                <a:ext uri="{FF2B5EF4-FFF2-40B4-BE49-F238E27FC236}">
                  <a16:creationId xmlns:a16="http://schemas.microsoft.com/office/drawing/2014/main" id="{7F494E2A-6714-45AF-BA6F-CC19FCFE9363}"/>
                </a:ext>
              </a:extLst>
            </p:cNvPr>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36;p57">
              <a:extLst>
                <a:ext uri="{FF2B5EF4-FFF2-40B4-BE49-F238E27FC236}">
                  <a16:creationId xmlns:a16="http://schemas.microsoft.com/office/drawing/2014/main" id="{86F5E755-8DD6-435F-A610-028DF3CD08C8}"/>
                </a:ext>
              </a:extLst>
            </p:cNvPr>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37;p57">
              <a:extLst>
                <a:ext uri="{FF2B5EF4-FFF2-40B4-BE49-F238E27FC236}">
                  <a16:creationId xmlns:a16="http://schemas.microsoft.com/office/drawing/2014/main" id="{9D3BE15E-0736-4C5E-961A-8799B5042C74}"/>
                </a:ext>
              </a:extLst>
            </p:cNvPr>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38;p57">
              <a:extLst>
                <a:ext uri="{FF2B5EF4-FFF2-40B4-BE49-F238E27FC236}">
                  <a16:creationId xmlns:a16="http://schemas.microsoft.com/office/drawing/2014/main" id="{4BD91A42-4483-4390-9C4B-790737113840}"/>
                </a:ext>
              </a:extLst>
            </p:cNvPr>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39;p57">
              <a:extLst>
                <a:ext uri="{FF2B5EF4-FFF2-40B4-BE49-F238E27FC236}">
                  <a16:creationId xmlns:a16="http://schemas.microsoft.com/office/drawing/2014/main" id="{D0AEE165-3B27-4A57-9B4E-D6D9B092771A}"/>
                </a:ext>
              </a:extLst>
            </p:cNvPr>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40;p57">
              <a:extLst>
                <a:ext uri="{FF2B5EF4-FFF2-40B4-BE49-F238E27FC236}">
                  <a16:creationId xmlns:a16="http://schemas.microsoft.com/office/drawing/2014/main" id="{572C450B-77F3-4854-BF86-390A08B1226A}"/>
                </a:ext>
              </a:extLst>
            </p:cNvPr>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41;p57">
              <a:extLst>
                <a:ext uri="{FF2B5EF4-FFF2-40B4-BE49-F238E27FC236}">
                  <a16:creationId xmlns:a16="http://schemas.microsoft.com/office/drawing/2014/main" id="{1A75906C-1405-4078-831A-A081AF47F18B}"/>
                </a:ext>
              </a:extLst>
            </p:cNvPr>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42;p57">
              <a:extLst>
                <a:ext uri="{FF2B5EF4-FFF2-40B4-BE49-F238E27FC236}">
                  <a16:creationId xmlns:a16="http://schemas.microsoft.com/office/drawing/2014/main" id="{ECC7F7E5-EC5C-4156-AD63-C921D302F929}"/>
                </a:ext>
              </a:extLst>
            </p:cNvPr>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43;p57">
              <a:extLst>
                <a:ext uri="{FF2B5EF4-FFF2-40B4-BE49-F238E27FC236}">
                  <a16:creationId xmlns:a16="http://schemas.microsoft.com/office/drawing/2014/main" id="{C7A4B36B-7C43-4CDA-9344-1003CFF962A5}"/>
                </a:ext>
              </a:extLst>
            </p:cNvPr>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44;p57">
              <a:extLst>
                <a:ext uri="{FF2B5EF4-FFF2-40B4-BE49-F238E27FC236}">
                  <a16:creationId xmlns:a16="http://schemas.microsoft.com/office/drawing/2014/main" id="{D5F039F2-2EA2-46B9-A471-841D350897A1}"/>
                </a:ext>
              </a:extLst>
            </p:cNvPr>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45;p57">
              <a:extLst>
                <a:ext uri="{FF2B5EF4-FFF2-40B4-BE49-F238E27FC236}">
                  <a16:creationId xmlns:a16="http://schemas.microsoft.com/office/drawing/2014/main" id="{71CC6C48-5C08-4A1D-ACF1-F3A1F7E791F6}"/>
                </a:ext>
              </a:extLst>
            </p:cNvPr>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46;p57">
              <a:extLst>
                <a:ext uri="{FF2B5EF4-FFF2-40B4-BE49-F238E27FC236}">
                  <a16:creationId xmlns:a16="http://schemas.microsoft.com/office/drawing/2014/main" id="{21D85916-77E4-4891-96BC-A8B0BBA4205F}"/>
                </a:ext>
              </a:extLst>
            </p:cNvPr>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47;p57">
              <a:extLst>
                <a:ext uri="{FF2B5EF4-FFF2-40B4-BE49-F238E27FC236}">
                  <a16:creationId xmlns:a16="http://schemas.microsoft.com/office/drawing/2014/main" id="{FD962301-EE59-4E3A-9162-177B5FAF37AF}"/>
                </a:ext>
              </a:extLst>
            </p:cNvPr>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48;p57">
              <a:extLst>
                <a:ext uri="{FF2B5EF4-FFF2-40B4-BE49-F238E27FC236}">
                  <a16:creationId xmlns:a16="http://schemas.microsoft.com/office/drawing/2014/main" id="{67ED770B-86CA-495A-B0C8-E764BACC1413}"/>
                </a:ext>
              </a:extLst>
            </p:cNvPr>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49;p57">
              <a:extLst>
                <a:ext uri="{FF2B5EF4-FFF2-40B4-BE49-F238E27FC236}">
                  <a16:creationId xmlns:a16="http://schemas.microsoft.com/office/drawing/2014/main" id="{65A2A661-5F75-467B-A2C0-B1C3A920C3C7}"/>
                </a:ext>
              </a:extLst>
            </p:cNvPr>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0;p57">
              <a:extLst>
                <a:ext uri="{FF2B5EF4-FFF2-40B4-BE49-F238E27FC236}">
                  <a16:creationId xmlns:a16="http://schemas.microsoft.com/office/drawing/2014/main" id="{A0CA4D60-32F8-4BA3-9024-65E92CDFD756}"/>
                </a:ext>
              </a:extLst>
            </p:cNvPr>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51;p57">
              <a:extLst>
                <a:ext uri="{FF2B5EF4-FFF2-40B4-BE49-F238E27FC236}">
                  <a16:creationId xmlns:a16="http://schemas.microsoft.com/office/drawing/2014/main" id="{F040E22E-2C32-447E-B056-7F23813BD2C8}"/>
                </a:ext>
              </a:extLst>
            </p:cNvPr>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2;p57">
              <a:extLst>
                <a:ext uri="{FF2B5EF4-FFF2-40B4-BE49-F238E27FC236}">
                  <a16:creationId xmlns:a16="http://schemas.microsoft.com/office/drawing/2014/main" id="{D00E35D1-53B2-4C3B-886B-8AAC729A591A}"/>
                </a:ext>
              </a:extLst>
            </p:cNvPr>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53;p57">
              <a:extLst>
                <a:ext uri="{FF2B5EF4-FFF2-40B4-BE49-F238E27FC236}">
                  <a16:creationId xmlns:a16="http://schemas.microsoft.com/office/drawing/2014/main" id="{211D2A2D-D977-451B-BCA5-836E6E44512F}"/>
                </a:ext>
              </a:extLst>
            </p:cNvPr>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4;p57">
              <a:extLst>
                <a:ext uri="{FF2B5EF4-FFF2-40B4-BE49-F238E27FC236}">
                  <a16:creationId xmlns:a16="http://schemas.microsoft.com/office/drawing/2014/main" id="{A121B6D9-3DD9-4316-8514-F23898350B93}"/>
                </a:ext>
              </a:extLst>
            </p:cNvPr>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55;p57">
              <a:extLst>
                <a:ext uri="{FF2B5EF4-FFF2-40B4-BE49-F238E27FC236}">
                  <a16:creationId xmlns:a16="http://schemas.microsoft.com/office/drawing/2014/main" id="{9324CCBC-31BA-4BA2-AB8D-A74B29031F8F}"/>
                </a:ext>
              </a:extLst>
            </p:cNvPr>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56;p57">
              <a:extLst>
                <a:ext uri="{FF2B5EF4-FFF2-40B4-BE49-F238E27FC236}">
                  <a16:creationId xmlns:a16="http://schemas.microsoft.com/office/drawing/2014/main" id="{A75DDD5D-0BCB-4D6E-9CD3-6EF0B00DB841}"/>
                </a:ext>
              </a:extLst>
            </p:cNvPr>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57;p57">
              <a:extLst>
                <a:ext uri="{FF2B5EF4-FFF2-40B4-BE49-F238E27FC236}">
                  <a16:creationId xmlns:a16="http://schemas.microsoft.com/office/drawing/2014/main" id="{C1BF27E6-1620-41BB-8FD1-61B8C8A7F297}"/>
                </a:ext>
              </a:extLst>
            </p:cNvPr>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58;p57">
              <a:extLst>
                <a:ext uri="{FF2B5EF4-FFF2-40B4-BE49-F238E27FC236}">
                  <a16:creationId xmlns:a16="http://schemas.microsoft.com/office/drawing/2014/main" id="{7EC3D865-6011-4367-820E-59CB336AAF82}"/>
                </a:ext>
              </a:extLst>
            </p:cNvPr>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59;p57">
              <a:extLst>
                <a:ext uri="{FF2B5EF4-FFF2-40B4-BE49-F238E27FC236}">
                  <a16:creationId xmlns:a16="http://schemas.microsoft.com/office/drawing/2014/main" id="{0D13BE67-D675-4411-BDC0-F90EA58549C8}"/>
                </a:ext>
              </a:extLst>
            </p:cNvPr>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60;p57">
              <a:extLst>
                <a:ext uri="{FF2B5EF4-FFF2-40B4-BE49-F238E27FC236}">
                  <a16:creationId xmlns:a16="http://schemas.microsoft.com/office/drawing/2014/main" id="{5276CB39-7E44-4069-8DDD-2560ECA4E612}"/>
                </a:ext>
              </a:extLst>
            </p:cNvPr>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61;p57">
              <a:extLst>
                <a:ext uri="{FF2B5EF4-FFF2-40B4-BE49-F238E27FC236}">
                  <a16:creationId xmlns:a16="http://schemas.microsoft.com/office/drawing/2014/main" id="{BF146986-ED3C-4425-A36E-6B9D695FDE06}"/>
                </a:ext>
              </a:extLst>
            </p:cNvPr>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62;p57">
              <a:extLst>
                <a:ext uri="{FF2B5EF4-FFF2-40B4-BE49-F238E27FC236}">
                  <a16:creationId xmlns:a16="http://schemas.microsoft.com/office/drawing/2014/main" id="{4F60B4E5-1AD2-4C8B-8F53-994E4A397675}"/>
                </a:ext>
              </a:extLst>
            </p:cNvPr>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63;p57">
              <a:extLst>
                <a:ext uri="{FF2B5EF4-FFF2-40B4-BE49-F238E27FC236}">
                  <a16:creationId xmlns:a16="http://schemas.microsoft.com/office/drawing/2014/main" id="{7404017B-3C31-4A58-8439-AF9B4B5D2E05}"/>
                </a:ext>
              </a:extLst>
            </p:cNvPr>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64;p57">
              <a:extLst>
                <a:ext uri="{FF2B5EF4-FFF2-40B4-BE49-F238E27FC236}">
                  <a16:creationId xmlns:a16="http://schemas.microsoft.com/office/drawing/2014/main" id="{16FCA419-6A08-42EF-AA5D-3290F4A69572}"/>
                </a:ext>
              </a:extLst>
            </p:cNvPr>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65;p57">
              <a:extLst>
                <a:ext uri="{FF2B5EF4-FFF2-40B4-BE49-F238E27FC236}">
                  <a16:creationId xmlns:a16="http://schemas.microsoft.com/office/drawing/2014/main" id="{480548FA-DD29-4FEA-A2CF-EC6FC80AD6F7}"/>
                </a:ext>
              </a:extLst>
            </p:cNvPr>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66;p57">
              <a:extLst>
                <a:ext uri="{FF2B5EF4-FFF2-40B4-BE49-F238E27FC236}">
                  <a16:creationId xmlns:a16="http://schemas.microsoft.com/office/drawing/2014/main" id="{B3D0A67F-6AEB-469F-AA6D-072684D24370}"/>
                </a:ext>
              </a:extLst>
            </p:cNvPr>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67;p57">
              <a:extLst>
                <a:ext uri="{FF2B5EF4-FFF2-40B4-BE49-F238E27FC236}">
                  <a16:creationId xmlns:a16="http://schemas.microsoft.com/office/drawing/2014/main" id="{B92F7907-A37E-4F36-8A35-5E0E199B1591}"/>
                </a:ext>
              </a:extLst>
            </p:cNvPr>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68;p57">
              <a:extLst>
                <a:ext uri="{FF2B5EF4-FFF2-40B4-BE49-F238E27FC236}">
                  <a16:creationId xmlns:a16="http://schemas.microsoft.com/office/drawing/2014/main" id="{BF3239B5-B0BB-44B2-94EB-E51E835785C8}"/>
                </a:ext>
              </a:extLst>
            </p:cNvPr>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69;p57">
              <a:extLst>
                <a:ext uri="{FF2B5EF4-FFF2-40B4-BE49-F238E27FC236}">
                  <a16:creationId xmlns:a16="http://schemas.microsoft.com/office/drawing/2014/main" id="{1D53F064-43F1-477B-A8A8-961F92E735E0}"/>
                </a:ext>
              </a:extLst>
            </p:cNvPr>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70;p57">
              <a:extLst>
                <a:ext uri="{FF2B5EF4-FFF2-40B4-BE49-F238E27FC236}">
                  <a16:creationId xmlns:a16="http://schemas.microsoft.com/office/drawing/2014/main" id="{CEAB4847-6B88-4BFA-8926-0B9CEB59EF7B}"/>
                </a:ext>
              </a:extLst>
            </p:cNvPr>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71;p57">
              <a:extLst>
                <a:ext uri="{FF2B5EF4-FFF2-40B4-BE49-F238E27FC236}">
                  <a16:creationId xmlns:a16="http://schemas.microsoft.com/office/drawing/2014/main" id="{988CCA9C-FF58-4DB8-B729-D42882C69569}"/>
                </a:ext>
              </a:extLst>
            </p:cNvPr>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72;p57">
              <a:extLst>
                <a:ext uri="{FF2B5EF4-FFF2-40B4-BE49-F238E27FC236}">
                  <a16:creationId xmlns:a16="http://schemas.microsoft.com/office/drawing/2014/main" id="{26575B11-80C7-4970-9B50-65DE1F33CC46}"/>
                </a:ext>
              </a:extLst>
            </p:cNvPr>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73;p57">
              <a:extLst>
                <a:ext uri="{FF2B5EF4-FFF2-40B4-BE49-F238E27FC236}">
                  <a16:creationId xmlns:a16="http://schemas.microsoft.com/office/drawing/2014/main" id="{2F3F01C5-5E45-470C-99DE-EDAD6BE94187}"/>
                </a:ext>
              </a:extLst>
            </p:cNvPr>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74;p57">
              <a:extLst>
                <a:ext uri="{FF2B5EF4-FFF2-40B4-BE49-F238E27FC236}">
                  <a16:creationId xmlns:a16="http://schemas.microsoft.com/office/drawing/2014/main" id="{2F263BAD-3003-4325-9397-E40307C78718}"/>
                </a:ext>
              </a:extLst>
            </p:cNvPr>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75;p57">
              <a:extLst>
                <a:ext uri="{FF2B5EF4-FFF2-40B4-BE49-F238E27FC236}">
                  <a16:creationId xmlns:a16="http://schemas.microsoft.com/office/drawing/2014/main" id="{F40FA4EB-57BA-4EE5-88B3-D3FF42C00E59}"/>
                </a:ext>
              </a:extLst>
            </p:cNvPr>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76;p57">
              <a:extLst>
                <a:ext uri="{FF2B5EF4-FFF2-40B4-BE49-F238E27FC236}">
                  <a16:creationId xmlns:a16="http://schemas.microsoft.com/office/drawing/2014/main" id="{9CD1A243-B965-4FAF-8C98-2F6273835130}"/>
                </a:ext>
              </a:extLst>
            </p:cNvPr>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77;p57">
              <a:extLst>
                <a:ext uri="{FF2B5EF4-FFF2-40B4-BE49-F238E27FC236}">
                  <a16:creationId xmlns:a16="http://schemas.microsoft.com/office/drawing/2014/main" id="{DA108D72-CEC5-4D49-B5AF-D70FE48F62C7}"/>
                </a:ext>
              </a:extLst>
            </p:cNvPr>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78;p57">
              <a:extLst>
                <a:ext uri="{FF2B5EF4-FFF2-40B4-BE49-F238E27FC236}">
                  <a16:creationId xmlns:a16="http://schemas.microsoft.com/office/drawing/2014/main" id="{6C3174AA-202C-4971-9EFF-A096C4B40F0A}"/>
                </a:ext>
              </a:extLst>
            </p:cNvPr>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79;p57">
              <a:extLst>
                <a:ext uri="{FF2B5EF4-FFF2-40B4-BE49-F238E27FC236}">
                  <a16:creationId xmlns:a16="http://schemas.microsoft.com/office/drawing/2014/main" id="{0E054EFA-2D3A-4C84-93D5-3114315C3402}"/>
                </a:ext>
              </a:extLst>
            </p:cNvPr>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80;p57">
              <a:extLst>
                <a:ext uri="{FF2B5EF4-FFF2-40B4-BE49-F238E27FC236}">
                  <a16:creationId xmlns:a16="http://schemas.microsoft.com/office/drawing/2014/main" id="{7651FF02-3CE8-4E78-8059-A4249D5E069E}"/>
                </a:ext>
              </a:extLst>
            </p:cNvPr>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81;p57">
              <a:extLst>
                <a:ext uri="{FF2B5EF4-FFF2-40B4-BE49-F238E27FC236}">
                  <a16:creationId xmlns:a16="http://schemas.microsoft.com/office/drawing/2014/main" id="{C280F76B-E96E-4AF2-9756-60756FA61057}"/>
                </a:ext>
              </a:extLst>
            </p:cNvPr>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82;p57">
              <a:extLst>
                <a:ext uri="{FF2B5EF4-FFF2-40B4-BE49-F238E27FC236}">
                  <a16:creationId xmlns:a16="http://schemas.microsoft.com/office/drawing/2014/main" id="{B55D8C61-B150-4AE4-8108-424FE67CE4B6}"/>
                </a:ext>
              </a:extLst>
            </p:cNvPr>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83;p57">
              <a:extLst>
                <a:ext uri="{FF2B5EF4-FFF2-40B4-BE49-F238E27FC236}">
                  <a16:creationId xmlns:a16="http://schemas.microsoft.com/office/drawing/2014/main" id="{9D9AE9D4-D128-4F1A-8E99-07E22F4754A1}"/>
                </a:ext>
              </a:extLst>
            </p:cNvPr>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84;p57">
              <a:extLst>
                <a:ext uri="{FF2B5EF4-FFF2-40B4-BE49-F238E27FC236}">
                  <a16:creationId xmlns:a16="http://schemas.microsoft.com/office/drawing/2014/main" id="{D3E5219C-AAD0-4A70-8E82-EB4A3D23ACCE}"/>
                </a:ext>
              </a:extLst>
            </p:cNvPr>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85;p57">
              <a:extLst>
                <a:ext uri="{FF2B5EF4-FFF2-40B4-BE49-F238E27FC236}">
                  <a16:creationId xmlns:a16="http://schemas.microsoft.com/office/drawing/2014/main" id="{43EFE0E2-9A46-42BA-9F3A-9A7C166C3022}"/>
                </a:ext>
              </a:extLst>
            </p:cNvPr>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86;p57">
              <a:extLst>
                <a:ext uri="{FF2B5EF4-FFF2-40B4-BE49-F238E27FC236}">
                  <a16:creationId xmlns:a16="http://schemas.microsoft.com/office/drawing/2014/main" id="{16BECCFE-A403-48CC-A740-AA3BB3E293A4}"/>
                </a:ext>
              </a:extLst>
            </p:cNvPr>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87;p57">
              <a:extLst>
                <a:ext uri="{FF2B5EF4-FFF2-40B4-BE49-F238E27FC236}">
                  <a16:creationId xmlns:a16="http://schemas.microsoft.com/office/drawing/2014/main" id="{BA2EE0B5-CE36-48CB-BA76-D11065877D2A}"/>
                </a:ext>
              </a:extLst>
            </p:cNvPr>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88;p57">
              <a:extLst>
                <a:ext uri="{FF2B5EF4-FFF2-40B4-BE49-F238E27FC236}">
                  <a16:creationId xmlns:a16="http://schemas.microsoft.com/office/drawing/2014/main" id="{33ED2C85-F0E7-4C63-8841-415C589B8684}"/>
                </a:ext>
              </a:extLst>
            </p:cNvPr>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89;p57">
              <a:extLst>
                <a:ext uri="{FF2B5EF4-FFF2-40B4-BE49-F238E27FC236}">
                  <a16:creationId xmlns:a16="http://schemas.microsoft.com/office/drawing/2014/main" id="{934234D0-D3F8-4294-BF7C-32CD57D46D08}"/>
                </a:ext>
              </a:extLst>
            </p:cNvPr>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90;p57">
              <a:extLst>
                <a:ext uri="{FF2B5EF4-FFF2-40B4-BE49-F238E27FC236}">
                  <a16:creationId xmlns:a16="http://schemas.microsoft.com/office/drawing/2014/main" id="{392AF852-A074-4A3E-B1B7-2B71E0C12C21}"/>
                </a:ext>
              </a:extLst>
            </p:cNvPr>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91;p57">
              <a:extLst>
                <a:ext uri="{FF2B5EF4-FFF2-40B4-BE49-F238E27FC236}">
                  <a16:creationId xmlns:a16="http://schemas.microsoft.com/office/drawing/2014/main" id="{3EDBA8F5-5744-46BD-98B7-1EC19A90F1E1}"/>
                </a:ext>
              </a:extLst>
            </p:cNvPr>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92;p57">
              <a:extLst>
                <a:ext uri="{FF2B5EF4-FFF2-40B4-BE49-F238E27FC236}">
                  <a16:creationId xmlns:a16="http://schemas.microsoft.com/office/drawing/2014/main" id="{3492F0F4-C052-442C-9156-5415AF973D9B}"/>
                </a:ext>
              </a:extLst>
            </p:cNvPr>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93;p57">
              <a:extLst>
                <a:ext uri="{FF2B5EF4-FFF2-40B4-BE49-F238E27FC236}">
                  <a16:creationId xmlns:a16="http://schemas.microsoft.com/office/drawing/2014/main" id="{C7851A51-56F7-483E-A332-0A4F7A2A91C8}"/>
                </a:ext>
              </a:extLst>
            </p:cNvPr>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94;p57">
              <a:extLst>
                <a:ext uri="{FF2B5EF4-FFF2-40B4-BE49-F238E27FC236}">
                  <a16:creationId xmlns:a16="http://schemas.microsoft.com/office/drawing/2014/main" id="{13558CCE-AF32-488C-89D1-C2BFBDC1FC18}"/>
                </a:ext>
              </a:extLst>
            </p:cNvPr>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95;p57">
              <a:extLst>
                <a:ext uri="{FF2B5EF4-FFF2-40B4-BE49-F238E27FC236}">
                  <a16:creationId xmlns:a16="http://schemas.microsoft.com/office/drawing/2014/main" id="{6D77E8FF-2DE7-4AE0-A8AF-57DC5A5E46BE}"/>
                </a:ext>
              </a:extLst>
            </p:cNvPr>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96;p57">
              <a:extLst>
                <a:ext uri="{FF2B5EF4-FFF2-40B4-BE49-F238E27FC236}">
                  <a16:creationId xmlns:a16="http://schemas.microsoft.com/office/drawing/2014/main" id="{E46F4958-1893-45BB-892B-35FBC87AC924}"/>
                </a:ext>
              </a:extLst>
            </p:cNvPr>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97;p57">
              <a:extLst>
                <a:ext uri="{FF2B5EF4-FFF2-40B4-BE49-F238E27FC236}">
                  <a16:creationId xmlns:a16="http://schemas.microsoft.com/office/drawing/2014/main" id="{0D886B12-DE57-43E5-A15A-0461B1594959}"/>
                </a:ext>
              </a:extLst>
            </p:cNvPr>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98;p57">
              <a:extLst>
                <a:ext uri="{FF2B5EF4-FFF2-40B4-BE49-F238E27FC236}">
                  <a16:creationId xmlns:a16="http://schemas.microsoft.com/office/drawing/2014/main" id="{6B8B005D-6C23-4404-890C-5FD88DB5FC65}"/>
                </a:ext>
              </a:extLst>
            </p:cNvPr>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99;p57">
              <a:extLst>
                <a:ext uri="{FF2B5EF4-FFF2-40B4-BE49-F238E27FC236}">
                  <a16:creationId xmlns:a16="http://schemas.microsoft.com/office/drawing/2014/main" id="{66ECC2B5-804D-4AFB-A4AF-0E5C344F54EA}"/>
                </a:ext>
              </a:extLst>
            </p:cNvPr>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400;p57">
              <a:extLst>
                <a:ext uri="{FF2B5EF4-FFF2-40B4-BE49-F238E27FC236}">
                  <a16:creationId xmlns:a16="http://schemas.microsoft.com/office/drawing/2014/main" id="{5765E9AB-7761-4B4F-A03C-83483793CA02}"/>
                </a:ext>
              </a:extLst>
            </p:cNvPr>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401;p57">
              <a:extLst>
                <a:ext uri="{FF2B5EF4-FFF2-40B4-BE49-F238E27FC236}">
                  <a16:creationId xmlns:a16="http://schemas.microsoft.com/office/drawing/2014/main" id="{F20D7612-9220-406D-8ECA-8ECF54C3B034}"/>
                </a:ext>
              </a:extLst>
            </p:cNvPr>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402;p57">
              <a:extLst>
                <a:ext uri="{FF2B5EF4-FFF2-40B4-BE49-F238E27FC236}">
                  <a16:creationId xmlns:a16="http://schemas.microsoft.com/office/drawing/2014/main" id="{08F4A87E-10EA-4AD9-A77C-2DAC6901BCD8}"/>
                </a:ext>
              </a:extLst>
            </p:cNvPr>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403;p57">
              <a:extLst>
                <a:ext uri="{FF2B5EF4-FFF2-40B4-BE49-F238E27FC236}">
                  <a16:creationId xmlns:a16="http://schemas.microsoft.com/office/drawing/2014/main" id="{51367A34-6307-4CC3-8137-CE2030E2E445}"/>
                </a:ext>
              </a:extLst>
            </p:cNvPr>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404;p57">
              <a:extLst>
                <a:ext uri="{FF2B5EF4-FFF2-40B4-BE49-F238E27FC236}">
                  <a16:creationId xmlns:a16="http://schemas.microsoft.com/office/drawing/2014/main" id="{949AF2DD-59E8-4F47-9372-26E009498737}"/>
                </a:ext>
              </a:extLst>
            </p:cNvPr>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05;p57">
              <a:extLst>
                <a:ext uri="{FF2B5EF4-FFF2-40B4-BE49-F238E27FC236}">
                  <a16:creationId xmlns:a16="http://schemas.microsoft.com/office/drawing/2014/main" id="{0284645D-B2FC-4E8E-B12D-E688C51F473B}"/>
                </a:ext>
              </a:extLst>
            </p:cNvPr>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406;p57">
              <a:extLst>
                <a:ext uri="{FF2B5EF4-FFF2-40B4-BE49-F238E27FC236}">
                  <a16:creationId xmlns:a16="http://schemas.microsoft.com/office/drawing/2014/main" id="{416FB2B2-3F99-40CD-A79C-10ED0CDC614C}"/>
                </a:ext>
              </a:extLst>
            </p:cNvPr>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407;p57">
              <a:extLst>
                <a:ext uri="{FF2B5EF4-FFF2-40B4-BE49-F238E27FC236}">
                  <a16:creationId xmlns:a16="http://schemas.microsoft.com/office/drawing/2014/main" id="{23E7308C-EAFB-44B5-BB62-03F2C84C4B7B}"/>
                </a:ext>
              </a:extLst>
            </p:cNvPr>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408;p57">
              <a:extLst>
                <a:ext uri="{FF2B5EF4-FFF2-40B4-BE49-F238E27FC236}">
                  <a16:creationId xmlns:a16="http://schemas.microsoft.com/office/drawing/2014/main" id="{B64F8D33-6E6B-4790-9672-FE134185461D}"/>
                </a:ext>
              </a:extLst>
            </p:cNvPr>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409;p57">
              <a:extLst>
                <a:ext uri="{FF2B5EF4-FFF2-40B4-BE49-F238E27FC236}">
                  <a16:creationId xmlns:a16="http://schemas.microsoft.com/office/drawing/2014/main" id="{376921E3-EF22-4EE3-9C68-980C84B43D72}"/>
                </a:ext>
              </a:extLst>
            </p:cNvPr>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410;p57">
              <a:extLst>
                <a:ext uri="{FF2B5EF4-FFF2-40B4-BE49-F238E27FC236}">
                  <a16:creationId xmlns:a16="http://schemas.microsoft.com/office/drawing/2014/main" id="{178E9F81-8147-447C-B87A-92E9BE6EDD79}"/>
                </a:ext>
              </a:extLst>
            </p:cNvPr>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411;p57">
              <a:extLst>
                <a:ext uri="{FF2B5EF4-FFF2-40B4-BE49-F238E27FC236}">
                  <a16:creationId xmlns:a16="http://schemas.microsoft.com/office/drawing/2014/main" id="{23CB806C-206E-4134-B2ED-7A9EA703BA0A}"/>
                </a:ext>
              </a:extLst>
            </p:cNvPr>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412;p57">
              <a:extLst>
                <a:ext uri="{FF2B5EF4-FFF2-40B4-BE49-F238E27FC236}">
                  <a16:creationId xmlns:a16="http://schemas.microsoft.com/office/drawing/2014/main" id="{108C6418-2F7A-420A-9EA9-F1373F8ED1E5}"/>
                </a:ext>
              </a:extLst>
            </p:cNvPr>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413;p57">
              <a:extLst>
                <a:ext uri="{FF2B5EF4-FFF2-40B4-BE49-F238E27FC236}">
                  <a16:creationId xmlns:a16="http://schemas.microsoft.com/office/drawing/2014/main" id="{AA6290E3-C16C-42FE-9411-01DD56E92F3F}"/>
                </a:ext>
              </a:extLst>
            </p:cNvPr>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414;p57">
              <a:extLst>
                <a:ext uri="{FF2B5EF4-FFF2-40B4-BE49-F238E27FC236}">
                  <a16:creationId xmlns:a16="http://schemas.microsoft.com/office/drawing/2014/main" id="{26D85B8D-8E43-437A-A2DF-73781025679F}"/>
                </a:ext>
              </a:extLst>
            </p:cNvPr>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15;p57">
              <a:extLst>
                <a:ext uri="{FF2B5EF4-FFF2-40B4-BE49-F238E27FC236}">
                  <a16:creationId xmlns:a16="http://schemas.microsoft.com/office/drawing/2014/main" id="{C8FEFC77-6C02-4023-B262-D62481DE7D68}"/>
                </a:ext>
              </a:extLst>
            </p:cNvPr>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16;p57">
              <a:extLst>
                <a:ext uri="{FF2B5EF4-FFF2-40B4-BE49-F238E27FC236}">
                  <a16:creationId xmlns:a16="http://schemas.microsoft.com/office/drawing/2014/main" id="{ACE9FFBD-E95A-40E5-A2C1-6126B5244E0F}"/>
                </a:ext>
              </a:extLst>
            </p:cNvPr>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17;p57">
              <a:extLst>
                <a:ext uri="{FF2B5EF4-FFF2-40B4-BE49-F238E27FC236}">
                  <a16:creationId xmlns:a16="http://schemas.microsoft.com/office/drawing/2014/main" id="{A1BFD1C7-4800-4A2C-A2DF-DDD8216EA9F6}"/>
                </a:ext>
              </a:extLst>
            </p:cNvPr>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18;p57">
              <a:extLst>
                <a:ext uri="{FF2B5EF4-FFF2-40B4-BE49-F238E27FC236}">
                  <a16:creationId xmlns:a16="http://schemas.microsoft.com/office/drawing/2014/main" id="{23A13A7F-4151-454B-BB70-564B330531F7}"/>
                </a:ext>
              </a:extLst>
            </p:cNvPr>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19;p57">
              <a:extLst>
                <a:ext uri="{FF2B5EF4-FFF2-40B4-BE49-F238E27FC236}">
                  <a16:creationId xmlns:a16="http://schemas.microsoft.com/office/drawing/2014/main" id="{3A0AA8C4-13FC-43BD-9E73-99198F21E492}"/>
                </a:ext>
              </a:extLst>
            </p:cNvPr>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20;p57">
              <a:extLst>
                <a:ext uri="{FF2B5EF4-FFF2-40B4-BE49-F238E27FC236}">
                  <a16:creationId xmlns:a16="http://schemas.microsoft.com/office/drawing/2014/main" id="{657F5707-97FE-4943-A772-FD1AC38E40B3}"/>
                </a:ext>
              </a:extLst>
            </p:cNvPr>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21;p57">
              <a:extLst>
                <a:ext uri="{FF2B5EF4-FFF2-40B4-BE49-F238E27FC236}">
                  <a16:creationId xmlns:a16="http://schemas.microsoft.com/office/drawing/2014/main" id="{F0038D08-6874-4DC5-8403-EA15082E8375}"/>
                </a:ext>
              </a:extLst>
            </p:cNvPr>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22;p57">
              <a:extLst>
                <a:ext uri="{FF2B5EF4-FFF2-40B4-BE49-F238E27FC236}">
                  <a16:creationId xmlns:a16="http://schemas.microsoft.com/office/drawing/2014/main" id="{D4F29EA4-A63F-4C4B-895B-25CC9A68943B}"/>
                </a:ext>
              </a:extLst>
            </p:cNvPr>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423;p57">
              <a:extLst>
                <a:ext uri="{FF2B5EF4-FFF2-40B4-BE49-F238E27FC236}">
                  <a16:creationId xmlns:a16="http://schemas.microsoft.com/office/drawing/2014/main" id="{6C8DEC33-439A-46D8-A9AC-075A61F6C627}"/>
                </a:ext>
              </a:extLst>
            </p:cNvPr>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424;p57">
              <a:extLst>
                <a:ext uri="{FF2B5EF4-FFF2-40B4-BE49-F238E27FC236}">
                  <a16:creationId xmlns:a16="http://schemas.microsoft.com/office/drawing/2014/main" id="{46F37363-4805-401F-AD64-B63792555027}"/>
                </a:ext>
              </a:extLst>
            </p:cNvPr>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425;p57">
              <a:extLst>
                <a:ext uri="{FF2B5EF4-FFF2-40B4-BE49-F238E27FC236}">
                  <a16:creationId xmlns:a16="http://schemas.microsoft.com/office/drawing/2014/main" id="{CCC4F023-6857-462C-B302-6B979F6FDB8F}"/>
                </a:ext>
              </a:extLst>
            </p:cNvPr>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426;p57">
              <a:extLst>
                <a:ext uri="{FF2B5EF4-FFF2-40B4-BE49-F238E27FC236}">
                  <a16:creationId xmlns:a16="http://schemas.microsoft.com/office/drawing/2014/main" id="{9B465026-8490-4C24-841E-4758FD095DF4}"/>
                </a:ext>
              </a:extLst>
            </p:cNvPr>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427;p57">
              <a:extLst>
                <a:ext uri="{FF2B5EF4-FFF2-40B4-BE49-F238E27FC236}">
                  <a16:creationId xmlns:a16="http://schemas.microsoft.com/office/drawing/2014/main" id="{317401DD-E1A3-4A51-85D7-0A5A14D80A51}"/>
                </a:ext>
              </a:extLst>
            </p:cNvPr>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428;p57">
              <a:extLst>
                <a:ext uri="{FF2B5EF4-FFF2-40B4-BE49-F238E27FC236}">
                  <a16:creationId xmlns:a16="http://schemas.microsoft.com/office/drawing/2014/main" id="{F0DB7B6E-C5E6-4DB4-B84D-D751A256717A}"/>
                </a:ext>
              </a:extLst>
            </p:cNvPr>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429;p57">
              <a:extLst>
                <a:ext uri="{FF2B5EF4-FFF2-40B4-BE49-F238E27FC236}">
                  <a16:creationId xmlns:a16="http://schemas.microsoft.com/office/drawing/2014/main" id="{947C02BB-4C80-4766-A503-2F911285243F}"/>
                </a:ext>
              </a:extLst>
            </p:cNvPr>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430;p57">
              <a:extLst>
                <a:ext uri="{FF2B5EF4-FFF2-40B4-BE49-F238E27FC236}">
                  <a16:creationId xmlns:a16="http://schemas.microsoft.com/office/drawing/2014/main" id="{E8FA3C9D-DF17-4136-81AD-A283F3FCF463}"/>
                </a:ext>
              </a:extLst>
            </p:cNvPr>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431;p57">
              <a:extLst>
                <a:ext uri="{FF2B5EF4-FFF2-40B4-BE49-F238E27FC236}">
                  <a16:creationId xmlns:a16="http://schemas.microsoft.com/office/drawing/2014/main" id="{310F172C-A47D-4592-B24F-6D5E2F2DC40F}"/>
                </a:ext>
              </a:extLst>
            </p:cNvPr>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432;p57">
              <a:extLst>
                <a:ext uri="{FF2B5EF4-FFF2-40B4-BE49-F238E27FC236}">
                  <a16:creationId xmlns:a16="http://schemas.microsoft.com/office/drawing/2014/main" id="{52F7BC8D-DBF1-4A64-AB5C-CB754BE108E2}"/>
                </a:ext>
              </a:extLst>
            </p:cNvPr>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433;p57">
              <a:extLst>
                <a:ext uri="{FF2B5EF4-FFF2-40B4-BE49-F238E27FC236}">
                  <a16:creationId xmlns:a16="http://schemas.microsoft.com/office/drawing/2014/main" id="{6FBED327-5DA6-426E-B248-4155DBD83566}"/>
                </a:ext>
              </a:extLst>
            </p:cNvPr>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434;p57">
              <a:extLst>
                <a:ext uri="{FF2B5EF4-FFF2-40B4-BE49-F238E27FC236}">
                  <a16:creationId xmlns:a16="http://schemas.microsoft.com/office/drawing/2014/main" id="{6698D0C4-E945-483D-8A02-3787A400F046}"/>
                </a:ext>
              </a:extLst>
            </p:cNvPr>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435;p57">
              <a:extLst>
                <a:ext uri="{FF2B5EF4-FFF2-40B4-BE49-F238E27FC236}">
                  <a16:creationId xmlns:a16="http://schemas.microsoft.com/office/drawing/2014/main" id="{AB16A159-8A7C-4506-AA28-19E2F46B14FC}"/>
                </a:ext>
              </a:extLst>
            </p:cNvPr>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436;p57">
              <a:extLst>
                <a:ext uri="{FF2B5EF4-FFF2-40B4-BE49-F238E27FC236}">
                  <a16:creationId xmlns:a16="http://schemas.microsoft.com/office/drawing/2014/main" id="{D90E11DF-3083-4415-A8A5-43F38192C794}"/>
                </a:ext>
              </a:extLst>
            </p:cNvPr>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37;p57">
              <a:extLst>
                <a:ext uri="{FF2B5EF4-FFF2-40B4-BE49-F238E27FC236}">
                  <a16:creationId xmlns:a16="http://schemas.microsoft.com/office/drawing/2014/main" id="{201623A2-E216-4785-A967-9AD26717C342}"/>
                </a:ext>
              </a:extLst>
            </p:cNvPr>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38;p57">
              <a:extLst>
                <a:ext uri="{FF2B5EF4-FFF2-40B4-BE49-F238E27FC236}">
                  <a16:creationId xmlns:a16="http://schemas.microsoft.com/office/drawing/2014/main" id="{D1E79AAE-FA32-4842-85B1-E4340DE453B5}"/>
                </a:ext>
              </a:extLst>
            </p:cNvPr>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439;p57">
              <a:extLst>
                <a:ext uri="{FF2B5EF4-FFF2-40B4-BE49-F238E27FC236}">
                  <a16:creationId xmlns:a16="http://schemas.microsoft.com/office/drawing/2014/main" id="{C4E2931C-789F-4F0B-A242-25F7F1087052}"/>
                </a:ext>
              </a:extLst>
            </p:cNvPr>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440;p57">
              <a:extLst>
                <a:ext uri="{FF2B5EF4-FFF2-40B4-BE49-F238E27FC236}">
                  <a16:creationId xmlns:a16="http://schemas.microsoft.com/office/drawing/2014/main" id="{80237AF6-45E2-4C63-ADEB-78D55551199D}"/>
                </a:ext>
              </a:extLst>
            </p:cNvPr>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441;p57">
              <a:extLst>
                <a:ext uri="{FF2B5EF4-FFF2-40B4-BE49-F238E27FC236}">
                  <a16:creationId xmlns:a16="http://schemas.microsoft.com/office/drawing/2014/main" id="{2360C256-894C-4D4B-8D1C-0241D8580EE7}"/>
                </a:ext>
              </a:extLst>
            </p:cNvPr>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442;p57">
              <a:extLst>
                <a:ext uri="{FF2B5EF4-FFF2-40B4-BE49-F238E27FC236}">
                  <a16:creationId xmlns:a16="http://schemas.microsoft.com/office/drawing/2014/main" id="{1FFC1983-43F9-4AE8-9F90-849AF497D401}"/>
                </a:ext>
              </a:extLst>
            </p:cNvPr>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443;p57">
              <a:extLst>
                <a:ext uri="{FF2B5EF4-FFF2-40B4-BE49-F238E27FC236}">
                  <a16:creationId xmlns:a16="http://schemas.microsoft.com/office/drawing/2014/main" id="{A82EFF64-5C9A-421E-875E-C493EFA36AC4}"/>
                </a:ext>
              </a:extLst>
            </p:cNvPr>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444;p57">
              <a:extLst>
                <a:ext uri="{FF2B5EF4-FFF2-40B4-BE49-F238E27FC236}">
                  <a16:creationId xmlns:a16="http://schemas.microsoft.com/office/drawing/2014/main" id="{7DF9EBC9-12E6-414D-B5CD-0BA7EDED8A89}"/>
                </a:ext>
              </a:extLst>
            </p:cNvPr>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445;p57">
              <a:extLst>
                <a:ext uri="{FF2B5EF4-FFF2-40B4-BE49-F238E27FC236}">
                  <a16:creationId xmlns:a16="http://schemas.microsoft.com/office/drawing/2014/main" id="{2CE03A67-4CE8-4EAE-A44D-38D066F92A88}"/>
                </a:ext>
              </a:extLst>
            </p:cNvPr>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446;p57">
              <a:extLst>
                <a:ext uri="{FF2B5EF4-FFF2-40B4-BE49-F238E27FC236}">
                  <a16:creationId xmlns:a16="http://schemas.microsoft.com/office/drawing/2014/main" id="{75EFF8CA-299E-4017-8D9B-232A27DB22F4}"/>
                </a:ext>
              </a:extLst>
            </p:cNvPr>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447;p57">
              <a:extLst>
                <a:ext uri="{FF2B5EF4-FFF2-40B4-BE49-F238E27FC236}">
                  <a16:creationId xmlns:a16="http://schemas.microsoft.com/office/drawing/2014/main" id="{98162D68-181E-422D-9938-E8A7FDD8081B}"/>
                </a:ext>
              </a:extLst>
            </p:cNvPr>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448;p57">
              <a:extLst>
                <a:ext uri="{FF2B5EF4-FFF2-40B4-BE49-F238E27FC236}">
                  <a16:creationId xmlns:a16="http://schemas.microsoft.com/office/drawing/2014/main" id="{73CE4B06-7749-4215-B7AE-3F15A213D277}"/>
                </a:ext>
              </a:extLst>
            </p:cNvPr>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449;p57">
              <a:extLst>
                <a:ext uri="{FF2B5EF4-FFF2-40B4-BE49-F238E27FC236}">
                  <a16:creationId xmlns:a16="http://schemas.microsoft.com/office/drawing/2014/main" id="{0B9990A6-AB34-4282-ACDA-4C1846803B93}"/>
                </a:ext>
              </a:extLst>
            </p:cNvPr>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450;p57">
              <a:extLst>
                <a:ext uri="{FF2B5EF4-FFF2-40B4-BE49-F238E27FC236}">
                  <a16:creationId xmlns:a16="http://schemas.microsoft.com/office/drawing/2014/main" id="{965ABF42-E304-47D4-B180-4B14511F83D8}"/>
                </a:ext>
              </a:extLst>
            </p:cNvPr>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451;p57">
              <a:extLst>
                <a:ext uri="{FF2B5EF4-FFF2-40B4-BE49-F238E27FC236}">
                  <a16:creationId xmlns:a16="http://schemas.microsoft.com/office/drawing/2014/main" id="{1BFCBE96-EC72-4D01-9169-DCC050A9A61D}"/>
                </a:ext>
              </a:extLst>
            </p:cNvPr>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452;p57">
              <a:extLst>
                <a:ext uri="{FF2B5EF4-FFF2-40B4-BE49-F238E27FC236}">
                  <a16:creationId xmlns:a16="http://schemas.microsoft.com/office/drawing/2014/main" id="{002059DD-3EB1-4142-A602-874E6621AF14}"/>
                </a:ext>
              </a:extLst>
            </p:cNvPr>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Rectangle 246">
            <a:extLst>
              <a:ext uri="{FF2B5EF4-FFF2-40B4-BE49-F238E27FC236}">
                <a16:creationId xmlns:a16="http://schemas.microsoft.com/office/drawing/2014/main" id="{7F5A5E71-E67A-423C-A0CC-E127AE75682F}"/>
              </a:ext>
            </a:extLst>
          </p:cNvPr>
          <p:cNvSpPr/>
          <p:nvPr/>
        </p:nvSpPr>
        <p:spPr>
          <a:xfrm>
            <a:off x="510822" y="2265499"/>
            <a:ext cx="2044149" cy="307777"/>
          </a:xfrm>
          <a:prstGeom prst="rect">
            <a:avLst/>
          </a:prstGeom>
        </p:spPr>
        <p:txBody>
          <a:bodyPr wrap="none" lIns="91440" tIns="45720" rIns="91440" bIns="45720" anchor="t">
            <a:spAutoFit/>
          </a:bodyPr>
          <a:lstStyle/>
          <a:p>
            <a:pPr algn="ctr"/>
            <a:r>
              <a:rPr lang="en-US">
                <a:solidFill>
                  <a:schemeClr val="accent1"/>
                </a:solidFill>
              </a:rPr>
              <a:t>In order to achieve this,</a:t>
            </a:r>
            <a:endParaRPr lang="en-US"/>
          </a:p>
        </p:txBody>
      </p:sp>
      <p:sp>
        <p:nvSpPr>
          <p:cNvPr id="250" name="Text Placeholder 2">
            <a:extLst>
              <a:ext uri="{FF2B5EF4-FFF2-40B4-BE49-F238E27FC236}">
                <a16:creationId xmlns:a16="http://schemas.microsoft.com/office/drawing/2014/main" id="{AEBA4B7F-C9AC-40EA-BA48-8A3EFA5C0E0B}"/>
              </a:ext>
            </a:extLst>
          </p:cNvPr>
          <p:cNvSpPr txBox="1">
            <a:spLocks/>
          </p:cNvSpPr>
          <p:nvPr/>
        </p:nvSpPr>
        <p:spPr>
          <a:xfrm>
            <a:off x="805047" y="3088782"/>
            <a:ext cx="6050157" cy="14042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a:buNone/>
            </a:pPr>
            <a:r>
              <a:rPr lang="en-US" sz="1600"/>
              <a:t>1.Identify an efficient strategy to populate keywords from user inputs.</a:t>
            </a:r>
            <a:endParaRPr lang="en-US"/>
          </a:p>
          <a:p>
            <a:pPr>
              <a:buNone/>
            </a:pPr>
            <a:endParaRPr lang="en-US" sz="1600"/>
          </a:p>
          <a:p>
            <a:pPr>
              <a:buNone/>
            </a:pPr>
            <a:r>
              <a:rPr lang="en-US" sz="1600"/>
              <a:t>2.Build a model to find related keywords for an event by aggregating with online sources.</a:t>
            </a:r>
          </a:p>
          <a:p>
            <a:pPr>
              <a:buNone/>
            </a:pPr>
            <a:endParaRPr lang="en-US" sz="1600"/>
          </a:p>
          <a:p>
            <a:pPr>
              <a:buNone/>
            </a:pPr>
            <a:r>
              <a:rPr lang="en-US" sz="1600"/>
              <a:t>3. Co-relate the populated keyword tokens with the malicious URLs database.</a:t>
            </a:r>
          </a:p>
          <a:p>
            <a:pPr marL="152400" indent="0">
              <a:buFont typeface="Barlow Semi Condensed Medium"/>
              <a:buNone/>
            </a:pPr>
            <a:endParaRPr lang="en-US" sz="1600"/>
          </a:p>
        </p:txBody>
      </p:sp>
      <p:sp>
        <p:nvSpPr>
          <p:cNvPr id="248" name="TextBox 24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166771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740602" y="1839886"/>
            <a:ext cx="3662795" cy="9968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a:t>Introduction</a:t>
            </a:r>
            <a:endParaRPr sz="4700"/>
          </a:p>
        </p:txBody>
      </p:sp>
      <p:pic>
        <p:nvPicPr>
          <p:cNvPr id="8" name="Picture 2">
            <a:extLst>
              <a:ext uri="{FF2B5EF4-FFF2-40B4-BE49-F238E27FC236}">
                <a16:creationId xmlns:a16="http://schemas.microsoft.com/office/drawing/2014/main" id="{3DE6D32F-75A2-4147-8DB7-9FEAFEBCC65B}"/>
              </a:ext>
            </a:extLst>
          </p:cNvPr>
          <p:cNvPicPr>
            <a:picLocks noChangeAspect="1"/>
          </p:cNvPicPr>
          <p:nvPr/>
        </p:nvPicPr>
        <p:blipFill>
          <a:blip r:embed="rId3"/>
          <a:stretch>
            <a:fillRect/>
          </a:stretch>
        </p:blipFill>
        <p:spPr>
          <a:xfrm>
            <a:off x="0" y="4689105"/>
            <a:ext cx="2743200" cy="454395"/>
          </a:xfrm>
          <a:prstGeom prst="rect">
            <a:avLst/>
          </a:prstGeom>
          <a:ln>
            <a:noFill/>
          </a:ln>
        </p:spPr>
      </p:pic>
      <p:sp>
        <p:nvSpPr>
          <p:cNvPr id="3" name="TextBox 2">
            <a:extLst>
              <a:ext uri="{FF2B5EF4-FFF2-40B4-BE49-F238E27FC236}">
                <a16:creationId xmlns:a16="http://schemas.microsoft.com/office/drawing/2014/main" id="{7F5B58CE-3A4F-47F1-9F40-2FAEF00AAF5D}"/>
              </a:ext>
            </a:extLst>
          </p:cNvPr>
          <p:cNvSpPr txBox="1"/>
          <p:nvPr/>
        </p:nvSpPr>
        <p:spPr>
          <a:xfrm>
            <a:off x="110230" y="4819022"/>
            <a:ext cx="9144000" cy="307777"/>
          </a:xfrm>
          <a:prstGeom prst="rect">
            <a:avLst/>
          </a:prstGeom>
          <a:noFill/>
          <a:ln>
            <a:noFill/>
          </a:ln>
        </p:spPr>
        <p:txBody>
          <a:bodyPr wrap="square" lIns="91440" tIns="45720" rIns="91440" bIns="45720" rtlCol="0" anchor="t">
            <a:spAutoFit/>
          </a:bodyPr>
          <a:lstStyle/>
          <a:p>
            <a:r>
              <a:rPr lang="en-MY"/>
              <a:t>                                                                                                                                                                18.10.2021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7E20-C728-6A45-9009-F1E3D361FD58}"/>
              </a:ext>
            </a:extLst>
          </p:cNvPr>
          <p:cNvSpPr>
            <a:spLocks noGrp="1"/>
          </p:cNvSpPr>
          <p:nvPr>
            <p:ph type="title"/>
          </p:nvPr>
        </p:nvSpPr>
        <p:spPr>
          <a:xfrm>
            <a:off x="1856408" y="1546207"/>
            <a:ext cx="5580270" cy="2324413"/>
          </a:xfrm>
        </p:spPr>
        <p:txBody>
          <a:bodyPr/>
          <a:lstStyle/>
          <a:p>
            <a:r>
              <a:rPr lang="x-none"/>
              <a:t>Methodology</a:t>
            </a:r>
            <a:endParaRPr lang="en-US"/>
          </a:p>
        </p:txBody>
      </p:sp>
      <p:pic>
        <p:nvPicPr>
          <p:cNvPr id="10" name="Picture 2">
            <a:extLst>
              <a:ext uri="{FF2B5EF4-FFF2-40B4-BE49-F238E27FC236}">
                <a16:creationId xmlns:a16="http://schemas.microsoft.com/office/drawing/2014/main" id="{95D5D13A-1F5A-4CA1-83BE-CAEBEEA72CB1}"/>
              </a:ext>
            </a:extLst>
          </p:cNvPr>
          <p:cNvPicPr>
            <a:picLocks noChangeAspect="1"/>
          </p:cNvPicPr>
          <p:nvPr/>
        </p:nvPicPr>
        <p:blipFill>
          <a:blip r:embed="rId2"/>
          <a:stretch>
            <a:fillRect/>
          </a:stretch>
        </p:blipFill>
        <p:spPr>
          <a:xfrm>
            <a:off x="0" y="4689105"/>
            <a:ext cx="2743200" cy="454395"/>
          </a:xfrm>
          <a:prstGeom prst="rect">
            <a:avLst/>
          </a:prstGeom>
          <a:ln>
            <a:noFill/>
          </a:ln>
        </p:spPr>
      </p:pic>
      <p:sp>
        <p:nvSpPr>
          <p:cNvPr id="6" name="TextBox 5">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2990857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en-MY"/>
              <a:t>System Diagram</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024" y="1296309"/>
            <a:ext cx="6210300" cy="2867025"/>
          </a:xfrm>
          <a:prstGeom prst="rect">
            <a:avLst/>
          </a:prstGeom>
        </p:spPr>
      </p:pic>
      <p:sp>
        <p:nvSpPr>
          <p:cNvPr id="6" name="TextBox 5">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393403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366633" y="41484"/>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7172E622-3CDE-44B4-87ED-20525C208AA5}"/>
              </a:ext>
            </a:extLst>
          </p:cNvPr>
          <p:cNvSpPr/>
          <p:nvPr/>
        </p:nvSpPr>
        <p:spPr>
          <a:xfrm>
            <a:off x="535670" y="965131"/>
            <a:ext cx="2290233" cy="338554"/>
          </a:xfrm>
          <a:prstGeom prst="rect">
            <a:avLst/>
          </a:prstGeom>
        </p:spPr>
        <p:txBody>
          <a:bodyPr wrap="square" lIns="91440" tIns="45720" rIns="91440" bIns="45720" anchor="t">
            <a:spAutoFit/>
          </a:bodyPr>
          <a:lstStyle/>
          <a:p>
            <a:pPr algn="ctr"/>
            <a:r>
              <a:rPr lang="en-US" sz="1600">
                <a:solidFill>
                  <a:schemeClr val="accent1"/>
                </a:solidFill>
              </a:rPr>
              <a:t>Populating Keywords</a:t>
            </a:r>
          </a:p>
        </p:txBody>
      </p:sp>
      <p:sp>
        <p:nvSpPr>
          <p:cNvPr id="4" name="TextBox 3">
            <a:extLst>
              <a:ext uri="{FF2B5EF4-FFF2-40B4-BE49-F238E27FC236}">
                <a16:creationId xmlns:a16="http://schemas.microsoft.com/office/drawing/2014/main" id="{1298CC23-1758-41CD-85BB-FFECC086ED45}"/>
              </a:ext>
            </a:extLst>
          </p:cNvPr>
          <p:cNvSpPr txBox="1"/>
          <p:nvPr/>
        </p:nvSpPr>
        <p:spPr>
          <a:xfrm>
            <a:off x="640772" y="1250095"/>
            <a:ext cx="422230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2"/>
              </a:solidFill>
            </a:endParaRPr>
          </a:p>
          <a:p>
            <a:r>
              <a:rPr lang="en-US" sz="1600">
                <a:solidFill>
                  <a:schemeClr val="tx1"/>
                </a:solidFill>
                <a:latin typeface="Barlow Semi Condensed"/>
              </a:rPr>
              <a:t>Keyword </a:t>
            </a:r>
            <a:r>
              <a:rPr lang="en-US" sz="1600" err="1">
                <a:solidFill>
                  <a:schemeClr val="tx1"/>
                </a:solidFill>
                <a:latin typeface="Barlow Semi Condensed"/>
              </a:rPr>
              <a:t>Popula</a:t>
            </a:r>
            <a:r>
              <a:rPr lang="en-US" sz="1600" err="1">
                <a:solidFill>
                  <a:schemeClr val="bg2"/>
                </a:solidFill>
                <a:latin typeface="Barlow Semi Condensed"/>
              </a:rPr>
              <a:t>tor</a:t>
            </a:r>
            <a:endParaRPr lang="en-US" sz="1600">
              <a:solidFill>
                <a:schemeClr val="bg2"/>
              </a:solidFill>
              <a:latin typeface="Barlow Semi Condensed"/>
            </a:endParaRPr>
          </a:p>
          <a:p>
            <a:endParaRPr lang="en-US">
              <a:solidFill>
                <a:schemeClr val="bg2"/>
              </a:solidFill>
            </a:endParaRPr>
          </a:p>
          <a:p>
            <a:endParaRPr lang="en-US">
              <a:solidFill>
                <a:schemeClr val="bg2"/>
              </a:solidFill>
            </a:endParaRPr>
          </a:p>
          <a:p>
            <a:pPr marL="285750" indent="-285750">
              <a:buFont typeface="Arial" panose="020B0604020202020204" pitchFamily="34" charset="0"/>
              <a:buChar char="•"/>
            </a:pPr>
            <a:r>
              <a:rPr lang="en-US">
                <a:solidFill>
                  <a:schemeClr val="bg2"/>
                </a:solidFill>
                <a:latin typeface="Barlow Semi Condensed"/>
              </a:rPr>
              <a:t>Leverage Twitter API to extract real time tweets.</a:t>
            </a:r>
          </a:p>
          <a:p>
            <a:pPr marL="285750" indent="-285750">
              <a:buFont typeface="Arial" panose="020B0604020202020204" pitchFamily="34" charset="0"/>
              <a:buChar char="•"/>
            </a:pPr>
            <a:endParaRPr lang="en-US">
              <a:solidFill>
                <a:schemeClr val="bg2"/>
              </a:solidFill>
              <a:latin typeface="Barlow Semi Condensed"/>
            </a:endParaRPr>
          </a:p>
          <a:p>
            <a:pPr marL="285750" indent="-285750">
              <a:buFont typeface="Arial" panose="020B0604020202020204" pitchFamily="34" charset="0"/>
              <a:buChar char="•"/>
            </a:pPr>
            <a:endParaRPr lang="en-US">
              <a:solidFill>
                <a:schemeClr val="bg2"/>
              </a:solidFill>
              <a:latin typeface="Barlow Semi Condensed"/>
            </a:endParaRPr>
          </a:p>
          <a:p>
            <a:pPr marL="285750" indent="-285750">
              <a:buFont typeface="Arial" panose="020B0604020202020204" pitchFamily="34" charset="0"/>
              <a:buChar char="•"/>
            </a:pPr>
            <a:r>
              <a:rPr lang="en-US">
                <a:solidFill>
                  <a:schemeClr val="bg2"/>
                </a:solidFill>
                <a:latin typeface="Barlow Semi Condensed"/>
              </a:rPr>
              <a:t>Derive keywords from the tweets.</a:t>
            </a:r>
          </a:p>
          <a:p>
            <a:endParaRPr lang="en-US" sz="1600">
              <a:solidFill>
                <a:schemeClr val="bg2"/>
              </a:solidFill>
              <a:latin typeface="Barlow Semi Condensed"/>
            </a:endParaRPr>
          </a:p>
          <a:p>
            <a:endParaRPr lang="en-US" sz="1600">
              <a:solidFill>
                <a:schemeClr val="bg2"/>
              </a:solidFill>
              <a:latin typeface="Barlow Semi Condensed"/>
            </a:endParaRPr>
          </a:p>
          <a:p>
            <a:endParaRPr lang="en-US" sz="1600">
              <a:solidFill>
                <a:schemeClr val="bg2"/>
              </a:solidFill>
              <a:latin typeface="Barlow Semi Condensed"/>
            </a:endParaRPr>
          </a:p>
          <a:p>
            <a:r>
              <a:rPr lang="en-US" sz="1600">
                <a:solidFill>
                  <a:schemeClr val="bg2"/>
                </a:solidFill>
                <a:latin typeface="Barlow Semi Condensed"/>
              </a:rPr>
              <a:t> </a:t>
            </a:r>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p:txBody>
      </p:sp>
      <p:pic>
        <p:nvPicPr>
          <p:cNvPr id="8" name="Picture 7" descr="C:\Users\acer\Downloads\keywordpopuator.drawio.png"/>
          <p:cNvPicPr/>
          <p:nvPr/>
        </p:nvPicPr>
        <p:blipFill>
          <a:blip r:embed="rId4">
            <a:extLst>
              <a:ext uri="{28A0092B-C50C-407E-A947-70E740481C1C}">
                <a14:useLocalDpi xmlns:a14="http://schemas.microsoft.com/office/drawing/2010/main" val="0"/>
              </a:ext>
            </a:extLst>
          </a:blip>
          <a:srcRect/>
          <a:stretch>
            <a:fillRect/>
          </a:stretch>
        </p:blipFill>
        <p:spPr bwMode="auto">
          <a:xfrm>
            <a:off x="5793375" y="838382"/>
            <a:ext cx="2791980" cy="3901191"/>
          </a:xfrm>
          <a:prstGeom prst="rect">
            <a:avLst/>
          </a:prstGeom>
          <a:noFill/>
          <a:ln>
            <a:noFill/>
          </a:ln>
        </p:spPr>
      </p:pic>
      <p:sp>
        <p:nvSpPr>
          <p:cNvPr id="10" name="TextBox 9">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354504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7172E622-3CDE-44B4-87ED-20525C208AA5}"/>
              </a:ext>
            </a:extLst>
          </p:cNvPr>
          <p:cNvSpPr/>
          <p:nvPr/>
        </p:nvSpPr>
        <p:spPr>
          <a:xfrm>
            <a:off x="535670" y="965131"/>
            <a:ext cx="2290233" cy="338554"/>
          </a:xfrm>
          <a:prstGeom prst="rect">
            <a:avLst/>
          </a:prstGeom>
        </p:spPr>
        <p:txBody>
          <a:bodyPr wrap="square" lIns="91440" tIns="45720" rIns="91440" bIns="45720" anchor="t">
            <a:spAutoFit/>
          </a:bodyPr>
          <a:lstStyle/>
          <a:p>
            <a:pPr algn="ctr"/>
            <a:r>
              <a:rPr lang="en-US" sz="1600">
                <a:solidFill>
                  <a:schemeClr val="accent1"/>
                </a:solidFill>
              </a:rPr>
              <a:t>Populating Keywords</a:t>
            </a:r>
          </a:p>
        </p:txBody>
      </p:sp>
      <p:sp>
        <p:nvSpPr>
          <p:cNvPr id="4" name="TextBox 3">
            <a:extLst>
              <a:ext uri="{FF2B5EF4-FFF2-40B4-BE49-F238E27FC236}">
                <a16:creationId xmlns:a16="http://schemas.microsoft.com/office/drawing/2014/main" id="{1298CC23-1758-41CD-85BB-FFECC086ED45}"/>
              </a:ext>
            </a:extLst>
          </p:cNvPr>
          <p:cNvSpPr txBox="1"/>
          <p:nvPr/>
        </p:nvSpPr>
        <p:spPr>
          <a:xfrm>
            <a:off x="723900" y="1398933"/>
            <a:ext cx="8030898"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2"/>
              </a:solidFill>
            </a:endParaRPr>
          </a:p>
          <a:p>
            <a:r>
              <a:rPr lang="en-US" sz="1600">
                <a:solidFill>
                  <a:schemeClr val="tx1"/>
                </a:solidFill>
                <a:latin typeface="Barlow Semi Condensed"/>
              </a:rPr>
              <a:t>Keyword </a:t>
            </a:r>
            <a:r>
              <a:rPr lang="en-US" sz="1600" err="1">
                <a:solidFill>
                  <a:schemeClr val="tx1"/>
                </a:solidFill>
                <a:latin typeface="Barlow Semi Condensed"/>
              </a:rPr>
              <a:t>Popula</a:t>
            </a:r>
            <a:r>
              <a:rPr lang="en-US" sz="1600" err="1">
                <a:solidFill>
                  <a:schemeClr val="bg2"/>
                </a:solidFill>
                <a:latin typeface="Barlow Semi Condensed"/>
              </a:rPr>
              <a:t>tor</a:t>
            </a:r>
            <a:endParaRPr lang="en-US" sz="1600">
              <a:solidFill>
                <a:schemeClr val="bg2"/>
              </a:solidFill>
              <a:latin typeface="Barlow Semi Condensed"/>
            </a:endParaRPr>
          </a:p>
          <a:p>
            <a:endParaRPr lang="en-US">
              <a:solidFill>
                <a:schemeClr val="bg2"/>
              </a:solidFill>
            </a:endParaRPr>
          </a:p>
          <a:p>
            <a:endParaRPr lang="en-US">
              <a:solidFill>
                <a:schemeClr val="bg2"/>
              </a:solidFill>
            </a:endParaRPr>
          </a:p>
          <a:p>
            <a:r>
              <a:rPr lang="en-US" sz="1600">
                <a:solidFill>
                  <a:schemeClr val="bg2"/>
                </a:solidFill>
                <a:latin typeface="Barlow Semi Condensed"/>
              </a:rPr>
              <a:t>• User inputs a keyword using the web interface. (ex : </a:t>
            </a:r>
            <a:r>
              <a:rPr lang="en-US" sz="1600" err="1">
                <a:solidFill>
                  <a:schemeClr val="bg2"/>
                </a:solidFill>
                <a:latin typeface="Barlow Semi Condensed"/>
              </a:rPr>
              <a:t>Covid</a:t>
            </a:r>
            <a:r>
              <a:rPr lang="en-US" sz="1600">
                <a:solidFill>
                  <a:schemeClr val="bg2"/>
                </a:solidFill>
                <a:latin typeface="Barlow Semi Condensed"/>
              </a:rPr>
              <a:t>, Earthquake)</a:t>
            </a:r>
          </a:p>
          <a:p>
            <a:endParaRPr lang="en-US" sz="1600">
              <a:solidFill>
                <a:schemeClr val="bg2"/>
              </a:solidFill>
              <a:latin typeface="Barlow Semi Condensed"/>
            </a:endParaRPr>
          </a:p>
          <a:p>
            <a:endParaRPr lang="en-US" sz="1600">
              <a:solidFill>
                <a:schemeClr val="bg2"/>
              </a:solidFill>
              <a:latin typeface="Barlow Semi Condensed"/>
            </a:endParaRPr>
          </a:p>
          <a:p>
            <a:endParaRPr lang="en-US" sz="1600">
              <a:solidFill>
                <a:schemeClr val="bg2"/>
              </a:solidFill>
              <a:latin typeface="Barlow Semi Condensed"/>
            </a:endParaRPr>
          </a:p>
          <a:p>
            <a:endParaRPr lang="en-US" sz="1600">
              <a:solidFill>
                <a:schemeClr val="bg2"/>
              </a:solidFill>
              <a:latin typeface="Barlow Semi Condensed"/>
            </a:endParaRPr>
          </a:p>
          <a:p>
            <a:r>
              <a:rPr lang="en-US" sz="1600">
                <a:solidFill>
                  <a:schemeClr val="bg2"/>
                </a:solidFill>
                <a:latin typeface="Barlow Semi Condensed"/>
              </a:rPr>
              <a:t> </a:t>
            </a:r>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525" y="3040358"/>
            <a:ext cx="6270457" cy="1156686"/>
          </a:xfrm>
          <a:prstGeom prst="rect">
            <a:avLst/>
          </a:prstGeom>
        </p:spPr>
      </p:pic>
      <p:sp>
        <p:nvSpPr>
          <p:cNvPr id="10" name="TextBox 9">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422267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8CC23-1758-41CD-85BB-FFECC086ED45}"/>
              </a:ext>
            </a:extLst>
          </p:cNvPr>
          <p:cNvSpPr txBox="1"/>
          <p:nvPr/>
        </p:nvSpPr>
        <p:spPr>
          <a:xfrm>
            <a:off x="535670" y="1040450"/>
            <a:ext cx="803089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2"/>
              </a:solidFill>
            </a:endParaRPr>
          </a:p>
          <a:p>
            <a:endParaRPr lang="en-US" sz="1600">
              <a:solidFill>
                <a:schemeClr val="bg2"/>
              </a:solidFill>
              <a:latin typeface="Barlow Semi Condensed"/>
            </a:endParaRPr>
          </a:p>
          <a:p>
            <a:r>
              <a:rPr lang="en-US" sz="1600">
                <a:solidFill>
                  <a:schemeClr val="bg2"/>
                </a:solidFill>
                <a:latin typeface="Barlow Semi Condensed"/>
              </a:rPr>
              <a:t>• Keyword </a:t>
            </a:r>
            <a:r>
              <a:rPr lang="en-US" sz="1600" err="1">
                <a:solidFill>
                  <a:schemeClr val="bg2"/>
                </a:solidFill>
                <a:latin typeface="Barlow Semi Condensed"/>
              </a:rPr>
              <a:t>populator</a:t>
            </a:r>
            <a:r>
              <a:rPr lang="en-US" sz="1600">
                <a:solidFill>
                  <a:schemeClr val="bg2"/>
                </a:solidFill>
                <a:latin typeface="Barlow Semi Condensed"/>
              </a:rPr>
              <a:t> will use the Twitter API to find related, real-time tweets from Twitter.</a:t>
            </a:r>
          </a:p>
          <a:p>
            <a:endParaRPr lang="en-US" sz="1600">
              <a:solidFill>
                <a:schemeClr val="bg2"/>
              </a:solidFill>
              <a:latin typeface="Barlow Semi Condensed"/>
            </a:endParaRPr>
          </a:p>
          <a:p>
            <a:r>
              <a:rPr lang="en-US" sz="1600">
                <a:solidFill>
                  <a:schemeClr val="bg2"/>
                </a:solidFill>
                <a:latin typeface="Barlow Semi Condensed"/>
              </a:rPr>
              <a:t>• Specify the number of tweets to extract.</a:t>
            </a:r>
          </a:p>
          <a:p>
            <a:endParaRPr lang="en-US" sz="1600">
              <a:solidFill>
                <a:schemeClr val="bg2"/>
              </a:solidFill>
              <a:latin typeface="Barlow Semi Condensed"/>
            </a:endParaRPr>
          </a:p>
          <a:p>
            <a:r>
              <a:rPr lang="en-US" sz="1600">
                <a:solidFill>
                  <a:schemeClr val="bg2"/>
                </a:solidFill>
                <a:latin typeface="Barlow Semi Condensed"/>
              </a:rPr>
              <a:t>• Import the keywords to a data frame.</a:t>
            </a:r>
          </a:p>
          <a:p>
            <a:endParaRPr lang="en-US" sz="1600">
              <a:solidFill>
                <a:schemeClr val="bg2"/>
              </a:solidFill>
              <a:latin typeface="Barlow Semi Condensed"/>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p:txBody>
      </p:sp>
      <p:pic>
        <p:nvPicPr>
          <p:cNvPr id="21" name="Picture 20"/>
          <p:cNvPicPr>
            <a:picLocks noChangeAspect="1"/>
          </p:cNvPicPr>
          <p:nvPr/>
        </p:nvPicPr>
        <p:blipFill rotWithShape="1">
          <a:blip r:embed="rId3"/>
          <a:srcRect l="-1" r="1091" b="32115"/>
          <a:stretch/>
        </p:blipFill>
        <p:spPr>
          <a:xfrm>
            <a:off x="4262907" y="2054180"/>
            <a:ext cx="4809557" cy="2454371"/>
          </a:xfrm>
          <a:prstGeom prst="rect">
            <a:avLst/>
          </a:prstGeom>
        </p:spPr>
      </p:pic>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07369" y="104892"/>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4"/>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7172E622-3CDE-44B4-87ED-20525C208AA5}"/>
              </a:ext>
            </a:extLst>
          </p:cNvPr>
          <p:cNvSpPr/>
          <p:nvPr/>
        </p:nvSpPr>
        <p:spPr>
          <a:xfrm>
            <a:off x="535670" y="858535"/>
            <a:ext cx="3505911" cy="553998"/>
          </a:xfrm>
          <a:prstGeom prst="rect">
            <a:avLst/>
          </a:prstGeom>
        </p:spPr>
        <p:txBody>
          <a:bodyPr wrap="square" lIns="91440" tIns="45720" rIns="91440" bIns="45720" anchor="t">
            <a:spAutoFit/>
          </a:bodyPr>
          <a:lstStyle/>
          <a:p>
            <a:pPr algn="ctr"/>
            <a:r>
              <a:rPr lang="en-US">
                <a:solidFill>
                  <a:schemeClr val="accent1"/>
                </a:solidFill>
                <a:latin typeface="+mj-lt"/>
              </a:rPr>
              <a:t>Populating Keywords - </a:t>
            </a:r>
            <a:r>
              <a:rPr lang="en-US">
                <a:solidFill>
                  <a:schemeClr val="tx1"/>
                </a:solidFill>
                <a:latin typeface="+mj-lt"/>
              </a:rPr>
              <a:t>Keyword </a:t>
            </a:r>
            <a:r>
              <a:rPr lang="en-US" err="1">
                <a:solidFill>
                  <a:schemeClr val="tx1"/>
                </a:solidFill>
                <a:latin typeface="+mj-lt"/>
              </a:rPr>
              <a:t>Popula</a:t>
            </a:r>
            <a:r>
              <a:rPr lang="en-US" err="1">
                <a:solidFill>
                  <a:schemeClr val="bg2"/>
                </a:solidFill>
                <a:latin typeface="+mj-lt"/>
              </a:rPr>
              <a:t>tor</a:t>
            </a:r>
            <a:endParaRPr lang="en-US">
              <a:solidFill>
                <a:schemeClr val="bg2"/>
              </a:solidFill>
              <a:latin typeface="+mj-lt"/>
            </a:endParaRPr>
          </a:p>
          <a:p>
            <a:pPr algn="ctr"/>
            <a:endParaRPr lang="en-US" sz="1600">
              <a:solidFill>
                <a:schemeClr val="accent1"/>
              </a:solidFill>
            </a:endParaRPr>
          </a:p>
        </p:txBody>
      </p:sp>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85200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8CC23-1758-41CD-85BB-FFECC086ED45}"/>
              </a:ext>
            </a:extLst>
          </p:cNvPr>
          <p:cNvSpPr txBox="1"/>
          <p:nvPr/>
        </p:nvSpPr>
        <p:spPr>
          <a:xfrm>
            <a:off x="535669" y="756929"/>
            <a:ext cx="803089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2"/>
              </a:solidFill>
            </a:endParaRPr>
          </a:p>
          <a:p>
            <a:endParaRPr lang="en-US" sz="1600">
              <a:solidFill>
                <a:schemeClr val="bg2"/>
              </a:solidFill>
              <a:latin typeface="Barlow Semi Condensed"/>
            </a:endParaRPr>
          </a:p>
          <a:p>
            <a:endParaRPr lang="en-US" sz="1600">
              <a:solidFill>
                <a:schemeClr val="bg2"/>
              </a:solidFill>
              <a:latin typeface="Barlow Semi Condensed"/>
            </a:endParaRPr>
          </a:p>
          <a:p>
            <a:r>
              <a:rPr lang="en-US" sz="1600">
                <a:solidFill>
                  <a:schemeClr val="bg2"/>
                </a:solidFill>
                <a:latin typeface="Barlow Semi Condensed"/>
              </a:rPr>
              <a:t>• Imported tweets are filtered to remove Re-tweets.</a:t>
            </a:r>
          </a:p>
          <a:p>
            <a:endParaRPr lang="en-US">
              <a:solidFill>
                <a:schemeClr val="bg2"/>
              </a:solidFill>
            </a:endParaRPr>
          </a:p>
          <a:p>
            <a:endParaRPr lang="en-US">
              <a:solidFill>
                <a:schemeClr val="bg2"/>
              </a:solidFill>
            </a:endParaRPr>
          </a:p>
        </p:txBody>
      </p:sp>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07369" y="104892"/>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7172E622-3CDE-44B4-87ED-20525C208AA5}"/>
              </a:ext>
            </a:extLst>
          </p:cNvPr>
          <p:cNvSpPr/>
          <p:nvPr/>
        </p:nvSpPr>
        <p:spPr>
          <a:xfrm>
            <a:off x="535670" y="858535"/>
            <a:ext cx="3505911" cy="553998"/>
          </a:xfrm>
          <a:prstGeom prst="rect">
            <a:avLst/>
          </a:prstGeom>
        </p:spPr>
        <p:txBody>
          <a:bodyPr wrap="square" lIns="91440" tIns="45720" rIns="91440" bIns="45720" anchor="t">
            <a:spAutoFit/>
          </a:bodyPr>
          <a:lstStyle/>
          <a:p>
            <a:pPr algn="ctr"/>
            <a:r>
              <a:rPr lang="en-US">
                <a:solidFill>
                  <a:schemeClr val="accent1"/>
                </a:solidFill>
                <a:latin typeface="+mj-lt"/>
              </a:rPr>
              <a:t>Populating Keywords - </a:t>
            </a:r>
            <a:r>
              <a:rPr lang="en-US">
                <a:solidFill>
                  <a:schemeClr val="tx1"/>
                </a:solidFill>
                <a:latin typeface="+mj-lt"/>
              </a:rPr>
              <a:t>Keyword </a:t>
            </a:r>
            <a:r>
              <a:rPr lang="en-US" err="1">
                <a:solidFill>
                  <a:schemeClr val="tx1"/>
                </a:solidFill>
                <a:latin typeface="+mj-lt"/>
              </a:rPr>
              <a:t>Popula</a:t>
            </a:r>
            <a:r>
              <a:rPr lang="en-US" err="1">
                <a:solidFill>
                  <a:schemeClr val="bg2"/>
                </a:solidFill>
                <a:latin typeface="+mj-lt"/>
              </a:rPr>
              <a:t>tor</a:t>
            </a:r>
            <a:endParaRPr lang="en-US">
              <a:solidFill>
                <a:schemeClr val="bg2"/>
              </a:solidFill>
              <a:latin typeface="+mj-lt"/>
            </a:endParaRPr>
          </a:p>
          <a:p>
            <a:pPr algn="ctr"/>
            <a:endParaRPr lang="en-US" sz="1600">
              <a:solidFill>
                <a:schemeClr val="accent1"/>
              </a:solidFill>
            </a:endParaRPr>
          </a:p>
        </p:txBody>
      </p:sp>
      <p:pic>
        <p:nvPicPr>
          <p:cNvPr id="5" name="Picture 4"/>
          <p:cNvPicPr>
            <a:picLocks noChangeAspect="1"/>
          </p:cNvPicPr>
          <p:nvPr/>
        </p:nvPicPr>
        <p:blipFill>
          <a:blip r:embed="rId4"/>
          <a:stretch>
            <a:fillRect/>
          </a:stretch>
        </p:blipFill>
        <p:spPr>
          <a:xfrm>
            <a:off x="4754464" y="1965016"/>
            <a:ext cx="4268341" cy="2792669"/>
          </a:xfrm>
          <a:prstGeom prst="rect">
            <a:avLst/>
          </a:prstGeom>
        </p:spPr>
      </p:pic>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311006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8CC23-1758-41CD-85BB-FFECC086ED45}"/>
              </a:ext>
            </a:extLst>
          </p:cNvPr>
          <p:cNvSpPr txBox="1"/>
          <p:nvPr/>
        </p:nvSpPr>
        <p:spPr>
          <a:xfrm>
            <a:off x="535670" y="862968"/>
            <a:ext cx="8030898"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2"/>
              </a:solidFill>
            </a:endParaRPr>
          </a:p>
          <a:p>
            <a:endParaRPr lang="en-US" sz="1600">
              <a:solidFill>
                <a:schemeClr val="bg2"/>
              </a:solidFill>
              <a:latin typeface="Barlow Semi Condensed"/>
            </a:endParaRPr>
          </a:p>
          <a:p>
            <a:r>
              <a:rPr lang="en-US" sz="1600">
                <a:solidFill>
                  <a:schemeClr val="bg2"/>
                </a:solidFill>
                <a:latin typeface="Barlow Semi Condensed"/>
              </a:rPr>
              <a:t>• Tweets are separated into words and appended to a list for cleaning.</a:t>
            </a: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p:txBody>
      </p:sp>
      <p:pic>
        <p:nvPicPr>
          <p:cNvPr id="5" name="Picture 4"/>
          <p:cNvPicPr>
            <a:picLocks noChangeAspect="1"/>
          </p:cNvPicPr>
          <p:nvPr/>
        </p:nvPicPr>
        <p:blipFill rotWithShape="1">
          <a:blip r:embed="rId3"/>
          <a:srcRect r="22284" b="31744"/>
          <a:stretch/>
        </p:blipFill>
        <p:spPr>
          <a:xfrm>
            <a:off x="0" y="1801687"/>
            <a:ext cx="4167809" cy="2768979"/>
          </a:xfrm>
          <a:prstGeom prst="rect">
            <a:avLst/>
          </a:prstGeom>
        </p:spPr>
      </p:pic>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07369" y="104892"/>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4"/>
          <a:stretch>
            <a:fillRect/>
          </a:stretch>
        </p:blipFill>
        <p:spPr>
          <a:xfrm>
            <a:off x="0" y="4681649"/>
            <a:ext cx="2743200" cy="454395"/>
          </a:xfrm>
          <a:prstGeom prst="rect">
            <a:avLst/>
          </a:prstGeom>
          <a:ln>
            <a:noFill/>
          </a:ln>
        </p:spPr>
      </p:pic>
      <p:pic>
        <p:nvPicPr>
          <p:cNvPr id="6" name="Picture 5"/>
          <p:cNvPicPr>
            <a:picLocks noChangeAspect="1"/>
          </p:cNvPicPr>
          <p:nvPr/>
        </p:nvPicPr>
        <p:blipFill rotWithShape="1">
          <a:blip r:embed="rId5"/>
          <a:srcRect r="28225" b="28543"/>
          <a:stretch/>
        </p:blipFill>
        <p:spPr>
          <a:xfrm>
            <a:off x="4797287" y="1781728"/>
            <a:ext cx="4320209" cy="2830029"/>
          </a:xfrm>
          <a:prstGeom prst="rect">
            <a:avLst/>
          </a:prstGeom>
        </p:spPr>
      </p:pic>
      <p:cxnSp>
        <p:nvCxnSpPr>
          <p:cNvPr id="10" name="Straight Arrow Connector 9"/>
          <p:cNvCxnSpPr>
            <a:stCxn id="5" idx="3"/>
            <a:endCxn id="6" idx="1"/>
          </p:cNvCxnSpPr>
          <p:nvPr/>
        </p:nvCxnSpPr>
        <p:spPr>
          <a:xfrm>
            <a:off x="4167809" y="3186177"/>
            <a:ext cx="629478" cy="105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172E622-3CDE-44B4-87ED-20525C208AA5}"/>
              </a:ext>
            </a:extLst>
          </p:cNvPr>
          <p:cNvSpPr/>
          <p:nvPr/>
        </p:nvSpPr>
        <p:spPr>
          <a:xfrm>
            <a:off x="535670" y="858535"/>
            <a:ext cx="3505911" cy="553998"/>
          </a:xfrm>
          <a:prstGeom prst="rect">
            <a:avLst/>
          </a:prstGeom>
        </p:spPr>
        <p:txBody>
          <a:bodyPr wrap="square" lIns="91440" tIns="45720" rIns="91440" bIns="45720" anchor="t">
            <a:spAutoFit/>
          </a:bodyPr>
          <a:lstStyle/>
          <a:p>
            <a:pPr algn="ctr"/>
            <a:r>
              <a:rPr lang="en-US">
                <a:solidFill>
                  <a:schemeClr val="accent1"/>
                </a:solidFill>
                <a:latin typeface="+mj-lt"/>
              </a:rPr>
              <a:t>Populating Keywords - </a:t>
            </a:r>
            <a:r>
              <a:rPr lang="en-US">
                <a:solidFill>
                  <a:schemeClr val="tx1"/>
                </a:solidFill>
                <a:latin typeface="+mj-lt"/>
              </a:rPr>
              <a:t>Keyword </a:t>
            </a:r>
            <a:r>
              <a:rPr lang="en-US" err="1">
                <a:solidFill>
                  <a:schemeClr val="tx1"/>
                </a:solidFill>
                <a:latin typeface="+mj-lt"/>
              </a:rPr>
              <a:t>Popula</a:t>
            </a:r>
            <a:r>
              <a:rPr lang="en-US" err="1">
                <a:solidFill>
                  <a:schemeClr val="bg2"/>
                </a:solidFill>
                <a:latin typeface="+mj-lt"/>
              </a:rPr>
              <a:t>tor</a:t>
            </a:r>
            <a:endParaRPr lang="en-US">
              <a:solidFill>
                <a:schemeClr val="bg2"/>
              </a:solidFill>
              <a:latin typeface="+mj-lt"/>
            </a:endParaRPr>
          </a:p>
          <a:p>
            <a:pPr algn="ctr"/>
            <a:endParaRPr lang="en-US" sz="1600">
              <a:solidFill>
                <a:schemeClr val="accent1"/>
              </a:solidFill>
            </a:endParaRPr>
          </a:p>
        </p:txBody>
      </p:sp>
      <p:sp>
        <p:nvSpPr>
          <p:cNvPr id="11" name="TextBox 10">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3214631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8CC23-1758-41CD-85BB-FFECC086ED45}"/>
              </a:ext>
            </a:extLst>
          </p:cNvPr>
          <p:cNvSpPr txBox="1"/>
          <p:nvPr/>
        </p:nvSpPr>
        <p:spPr>
          <a:xfrm>
            <a:off x="535670" y="1169653"/>
            <a:ext cx="8030898"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2"/>
              </a:solidFill>
            </a:endParaRPr>
          </a:p>
          <a:p>
            <a:endParaRPr lang="en-US" sz="1600">
              <a:solidFill>
                <a:schemeClr val="bg2"/>
              </a:solidFill>
              <a:latin typeface="Barlow Semi Condensed"/>
            </a:endParaRPr>
          </a:p>
          <a:p>
            <a:r>
              <a:rPr lang="en-US" sz="1600">
                <a:solidFill>
                  <a:schemeClr val="bg2"/>
                </a:solidFill>
                <a:latin typeface="Barlow Semi Condensed"/>
              </a:rPr>
              <a:t>• Generated keywords will be saved in a .</a:t>
            </a:r>
            <a:r>
              <a:rPr lang="en-US" sz="1600" err="1">
                <a:solidFill>
                  <a:schemeClr val="bg2"/>
                </a:solidFill>
                <a:latin typeface="Barlow Semi Condensed"/>
              </a:rPr>
              <a:t>csv</a:t>
            </a:r>
            <a:r>
              <a:rPr lang="en-US" sz="1600">
                <a:solidFill>
                  <a:schemeClr val="bg2"/>
                </a:solidFill>
                <a:latin typeface="Barlow Semi Condensed"/>
              </a:rPr>
              <a:t> file to be used by the comparison model.</a:t>
            </a: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p:txBody>
      </p:sp>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07369" y="104892"/>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12" name="Rectangle 11">
            <a:extLst>
              <a:ext uri="{FF2B5EF4-FFF2-40B4-BE49-F238E27FC236}">
                <a16:creationId xmlns:a16="http://schemas.microsoft.com/office/drawing/2014/main" id="{7172E622-3CDE-44B4-87ED-20525C208AA5}"/>
              </a:ext>
            </a:extLst>
          </p:cNvPr>
          <p:cNvSpPr/>
          <p:nvPr/>
        </p:nvSpPr>
        <p:spPr>
          <a:xfrm>
            <a:off x="535670" y="858535"/>
            <a:ext cx="3505911" cy="553998"/>
          </a:xfrm>
          <a:prstGeom prst="rect">
            <a:avLst/>
          </a:prstGeom>
        </p:spPr>
        <p:txBody>
          <a:bodyPr wrap="square" lIns="91440" tIns="45720" rIns="91440" bIns="45720" anchor="t">
            <a:spAutoFit/>
          </a:bodyPr>
          <a:lstStyle/>
          <a:p>
            <a:pPr algn="ctr"/>
            <a:r>
              <a:rPr lang="en-US">
                <a:solidFill>
                  <a:schemeClr val="accent1"/>
                </a:solidFill>
                <a:latin typeface="+mj-lt"/>
              </a:rPr>
              <a:t>Populating Keywords - </a:t>
            </a:r>
            <a:r>
              <a:rPr lang="en-US">
                <a:solidFill>
                  <a:schemeClr val="tx1"/>
                </a:solidFill>
                <a:latin typeface="+mj-lt"/>
              </a:rPr>
              <a:t>Keyword </a:t>
            </a:r>
            <a:r>
              <a:rPr lang="en-US" err="1">
                <a:solidFill>
                  <a:schemeClr val="tx1"/>
                </a:solidFill>
                <a:latin typeface="+mj-lt"/>
              </a:rPr>
              <a:t>Popula</a:t>
            </a:r>
            <a:r>
              <a:rPr lang="en-US" err="1">
                <a:solidFill>
                  <a:schemeClr val="bg2"/>
                </a:solidFill>
                <a:latin typeface="+mj-lt"/>
              </a:rPr>
              <a:t>tor</a:t>
            </a:r>
            <a:endParaRPr lang="en-US">
              <a:solidFill>
                <a:schemeClr val="bg2"/>
              </a:solidFill>
              <a:latin typeface="+mj-lt"/>
            </a:endParaRPr>
          </a:p>
          <a:p>
            <a:pPr algn="ctr"/>
            <a:endParaRPr lang="en-US" sz="1600">
              <a:solidFill>
                <a:schemeClr val="accent1"/>
              </a:solidFill>
            </a:endParaRPr>
          </a:p>
        </p:txBody>
      </p:sp>
      <p:sp>
        <p:nvSpPr>
          <p:cNvPr id="10" name="TextBox 9">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3107043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23519" y="216533"/>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606CBA54-ECB0-445C-95DB-EA32EE496C17}"/>
              </a:ext>
            </a:extLst>
          </p:cNvPr>
          <p:cNvSpPr/>
          <p:nvPr/>
        </p:nvSpPr>
        <p:spPr>
          <a:xfrm>
            <a:off x="723900" y="984343"/>
            <a:ext cx="1987849" cy="338554"/>
          </a:xfrm>
          <a:prstGeom prst="rect">
            <a:avLst/>
          </a:prstGeom>
        </p:spPr>
        <p:txBody>
          <a:bodyPr wrap="square" lIns="91440" tIns="45720" rIns="91440" bIns="45720" anchor="t">
            <a:spAutoFit/>
          </a:bodyPr>
          <a:lstStyle/>
          <a:p>
            <a:r>
              <a:rPr lang="en-US" sz="1600">
                <a:solidFill>
                  <a:schemeClr val="accent1"/>
                </a:solidFill>
              </a:rPr>
              <a:t>Comparison Engine</a:t>
            </a:r>
          </a:p>
        </p:txBody>
      </p:sp>
      <p:sp>
        <p:nvSpPr>
          <p:cNvPr id="4" name="TextBox 3">
            <a:extLst>
              <a:ext uri="{FF2B5EF4-FFF2-40B4-BE49-F238E27FC236}">
                <a16:creationId xmlns:a16="http://schemas.microsoft.com/office/drawing/2014/main" id="{CD8A650D-B2FB-4057-B982-4574B7FF5F5E}"/>
              </a:ext>
            </a:extLst>
          </p:cNvPr>
          <p:cNvSpPr txBox="1"/>
          <p:nvPr/>
        </p:nvSpPr>
        <p:spPr>
          <a:xfrm>
            <a:off x="723900" y="1753114"/>
            <a:ext cx="778730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solidFill>
                  <a:schemeClr val="bg2"/>
                </a:solidFill>
                <a:latin typeface="Barlow Semi Condensed"/>
              </a:rPr>
              <a:t>Results (Keywords) from the keyword </a:t>
            </a:r>
            <a:r>
              <a:rPr lang="en-US" sz="1600" err="1">
                <a:solidFill>
                  <a:schemeClr val="bg2"/>
                </a:solidFill>
                <a:latin typeface="Barlow Semi Condensed"/>
              </a:rPr>
              <a:t>populator</a:t>
            </a:r>
            <a:r>
              <a:rPr lang="en-US" sz="1600">
                <a:solidFill>
                  <a:schemeClr val="bg2"/>
                </a:solidFill>
                <a:latin typeface="Barlow Semi Condensed"/>
              </a:rPr>
              <a:t> will be compared with processed URL tokens to match. </a:t>
            </a:r>
          </a:p>
          <a:p>
            <a:pPr marL="285750" indent="-285750">
              <a:buFont typeface="Arial" panose="020B0604020202020204" pitchFamily="34" charset="0"/>
              <a:buChar char="•"/>
            </a:pPr>
            <a:endParaRPr lang="en-US" sz="1600">
              <a:solidFill>
                <a:schemeClr val="bg2"/>
              </a:solidFill>
              <a:latin typeface="Barlow Semi Condensed"/>
            </a:endParaRPr>
          </a:p>
          <a:p>
            <a:pPr marL="285750" indent="-285750">
              <a:buFont typeface="Arial" panose="020B0604020202020204" pitchFamily="34" charset="0"/>
              <a:buChar char="•"/>
            </a:pPr>
            <a:r>
              <a:rPr lang="en-US" sz="1600">
                <a:solidFill>
                  <a:schemeClr val="bg2"/>
                </a:solidFill>
                <a:latin typeface="Barlow Semi Condensed"/>
              </a:rPr>
              <a:t>Matching set of URLs containing the event related tokens will be collected from malicious URL database.</a:t>
            </a:r>
          </a:p>
          <a:p>
            <a:pPr marL="285750" indent="-285750">
              <a:buFont typeface="Arial" panose="020B0604020202020204" pitchFamily="34" charset="0"/>
              <a:buChar char="•"/>
            </a:pPr>
            <a:endParaRPr lang="en-US" sz="1600">
              <a:solidFill>
                <a:schemeClr val="bg2"/>
              </a:solidFill>
              <a:latin typeface="Barlow Semi Condensed"/>
            </a:endParaRPr>
          </a:p>
          <a:p>
            <a:pPr marL="285750" indent="-285750">
              <a:buFont typeface="Arial" panose="020B0604020202020204" pitchFamily="34" charset="0"/>
              <a:buChar char="•"/>
            </a:pPr>
            <a:r>
              <a:rPr lang="en-US" sz="1600">
                <a:solidFill>
                  <a:schemeClr val="bg2"/>
                </a:solidFill>
                <a:latin typeface="Barlow Semi Condensed"/>
              </a:rPr>
              <a:t>User will be given the options to export the generated list to a .</a:t>
            </a:r>
            <a:r>
              <a:rPr lang="en-US" sz="1600" err="1">
                <a:solidFill>
                  <a:schemeClr val="bg2"/>
                </a:solidFill>
                <a:latin typeface="Barlow Semi Condensed"/>
              </a:rPr>
              <a:t>csv</a:t>
            </a:r>
            <a:r>
              <a:rPr lang="en-US" sz="1600">
                <a:solidFill>
                  <a:schemeClr val="bg2"/>
                </a:solidFill>
                <a:latin typeface="Barlow Semi Condensed"/>
              </a:rPr>
              <a:t> file</a:t>
            </a:r>
            <a:endParaRPr lang="en-US">
              <a:solidFill>
                <a:schemeClr val="bg2"/>
              </a:solidFill>
            </a:endParaRPr>
          </a:p>
        </p:txBody>
      </p:sp>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108386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02737" y="-39177"/>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606CBA54-ECB0-445C-95DB-EA32EE496C17}"/>
              </a:ext>
            </a:extLst>
          </p:cNvPr>
          <p:cNvSpPr/>
          <p:nvPr/>
        </p:nvSpPr>
        <p:spPr>
          <a:xfrm>
            <a:off x="755351" y="857112"/>
            <a:ext cx="1987849" cy="338554"/>
          </a:xfrm>
          <a:prstGeom prst="rect">
            <a:avLst/>
          </a:prstGeom>
        </p:spPr>
        <p:txBody>
          <a:bodyPr wrap="square" lIns="91440" tIns="45720" rIns="91440" bIns="45720" anchor="t">
            <a:spAutoFit/>
          </a:bodyPr>
          <a:lstStyle/>
          <a:p>
            <a:r>
              <a:rPr lang="en-US" sz="1600">
                <a:solidFill>
                  <a:schemeClr val="accent1"/>
                </a:solidFill>
              </a:rPr>
              <a:t>Comparison Engine</a:t>
            </a:r>
          </a:p>
        </p:txBody>
      </p:sp>
      <p:pic>
        <p:nvPicPr>
          <p:cNvPr id="5" name="Picture 4"/>
          <p:cNvPicPr>
            <a:picLocks noChangeAspect="1"/>
          </p:cNvPicPr>
          <p:nvPr/>
        </p:nvPicPr>
        <p:blipFill>
          <a:blip r:embed="rId4"/>
          <a:stretch>
            <a:fillRect/>
          </a:stretch>
        </p:blipFill>
        <p:spPr>
          <a:xfrm>
            <a:off x="2842160" y="764894"/>
            <a:ext cx="3022953" cy="3840757"/>
          </a:xfrm>
          <a:prstGeom prst="rect">
            <a:avLst/>
          </a:prstGeom>
        </p:spPr>
      </p:pic>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1143873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0D38-1143-C942-B496-E736DA392980}"/>
              </a:ext>
            </a:extLst>
          </p:cNvPr>
          <p:cNvSpPr>
            <a:spLocks noGrp="1"/>
          </p:cNvSpPr>
          <p:nvPr>
            <p:ph type="title"/>
          </p:nvPr>
        </p:nvSpPr>
        <p:spPr/>
        <p:txBody>
          <a:bodyPr/>
          <a:lstStyle/>
          <a:p>
            <a:r>
              <a:rPr lang="x-none"/>
              <a:t>Internet Users</a:t>
            </a:r>
          </a:p>
        </p:txBody>
      </p:sp>
      <p:sp>
        <p:nvSpPr>
          <p:cNvPr id="3" name="Title 2">
            <a:extLst>
              <a:ext uri="{FF2B5EF4-FFF2-40B4-BE49-F238E27FC236}">
                <a16:creationId xmlns:a16="http://schemas.microsoft.com/office/drawing/2014/main" id="{4F785B5F-870C-4A45-A225-288CE07D4516}"/>
              </a:ext>
            </a:extLst>
          </p:cNvPr>
          <p:cNvSpPr>
            <a:spLocks noGrp="1"/>
          </p:cNvSpPr>
          <p:nvPr>
            <p:ph type="title" idx="2"/>
          </p:nvPr>
        </p:nvSpPr>
        <p:spPr>
          <a:xfrm>
            <a:off x="3088199" y="1161336"/>
            <a:ext cx="2967600" cy="1069800"/>
          </a:xfrm>
        </p:spPr>
        <p:txBody>
          <a:bodyPr/>
          <a:lstStyle/>
          <a:p>
            <a:r>
              <a:rPr lang="x-none" sz="4800"/>
              <a:t>4.66 Billion</a:t>
            </a:r>
          </a:p>
        </p:txBody>
      </p:sp>
      <p:sp>
        <p:nvSpPr>
          <p:cNvPr id="4" name="Subtitle 3">
            <a:extLst>
              <a:ext uri="{FF2B5EF4-FFF2-40B4-BE49-F238E27FC236}">
                <a16:creationId xmlns:a16="http://schemas.microsoft.com/office/drawing/2014/main" id="{F4549854-A650-5E43-B7B4-0F67AF0B74AC}"/>
              </a:ext>
            </a:extLst>
          </p:cNvPr>
          <p:cNvSpPr>
            <a:spLocks noGrp="1"/>
          </p:cNvSpPr>
          <p:nvPr>
            <p:ph type="subTitle" idx="1"/>
          </p:nvPr>
        </p:nvSpPr>
        <p:spPr/>
        <p:txBody>
          <a:bodyPr/>
          <a:lstStyle/>
          <a:p>
            <a:r>
              <a:rPr lang="x-none"/>
              <a:t>Jan 2021</a:t>
            </a:r>
          </a:p>
        </p:txBody>
      </p:sp>
      <p:sp>
        <p:nvSpPr>
          <p:cNvPr id="5" name="TextBox 4">
            <a:extLst>
              <a:ext uri="{FF2B5EF4-FFF2-40B4-BE49-F238E27FC236}">
                <a16:creationId xmlns:a16="http://schemas.microsoft.com/office/drawing/2014/main" id="{B351DA48-FD7C-E246-A659-71FE479E9ACD}"/>
              </a:ext>
            </a:extLst>
          </p:cNvPr>
          <p:cNvSpPr txBox="1"/>
          <p:nvPr/>
        </p:nvSpPr>
        <p:spPr>
          <a:xfrm>
            <a:off x="2629801" y="4475307"/>
            <a:ext cx="3884397" cy="307777"/>
          </a:xfrm>
          <a:prstGeom prst="rect">
            <a:avLst/>
          </a:prstGeom>
          <a:noFill/>
        </p:spPr>
        <p:txBody>
          <a:bodyPr wrap="none" rtlCol="0">
            <a:spAutoFit/>
          </a:bodyPr>
          <a:lstStyle/>
          <a:p>
            <a:r>
              <a:rPr lang="en-US"/>
              <a:t>https://</a:t>
            </a:r>
            <a:r>
              <a:rPr lang="en-US" err="1"/>
              <a:t>datareportal.com</a:t>
            </a:r>
            <a:r>
              <a:rPr lang="en-US"/>
              <a:t>/global-digital-overview</a:t>
            </a:r>
            <a:endParaRPr lang="x-none"/>
          </a:p>
        </p:txBody>
      </p:sp>
      <p:pic>
        <p:nvPicPr>
          <p:cNvPr id="7" name="Picture 2">
            <a:extLst>
              <a:ext uri="{FF2B5EF4-FFF2-40B4-BE49-F238E27FC236}">
                <a16:creationId xmlns:a16="http://schemas.microsoft.com/office/drawing/2014/main" id="{F69F6866-6BB4-493C-9507-CCB9B56EE00D}"/>
              </a:ext>
            </a:extLst>
          </p:cNvPr>
          <p:cNvPicPr>
            <a:picLocks noChangeAspect="1"/>
          </p:cNvPicPr>
          <p:nvPr/>
        </p:nvPicPr>
        <p:blipFill>
          <a:blip r:embed="rId2"/>
          <a:stretch>
            <a:fillRect/>
          </a:stretch>
        </p:blipFill>
        <p:spPr>
          <a:xfrm>
            <a:off x="0" y="4644296"/>
            <a:ext cx="2743200" cy="454395"/>
          </a:xfrm>
          <a:prstGeom prst="rect">
            <a:avLst/>
          </a:prstGeom>
          <a:ln>
            <a:noFill/>
          </a:ln>
        </p:spPr>
      </p:pic>
      <p:sp>
        <p:nvSpPr>
          <p:cNvPr id="6" name="TextBox 5">
            <a:extLst>
              <a:ext uri="{FF2B5EF4-FFF2-40B4-BE49-F238E27FC236}">
                <a16:creationId xmlns:a16="http://schemas.microsoft.com/office/drawing/2014/main" id="{4EE80E3A-E9C8-4191-8596-D0C6CB00D049}"/>
              </a:ext>
            </a:extLst>
          </p:cNvPr>
          <p:cNvSpPr txBox="1"/>
          <p:nvPr/>
        </p:nvSpPr>
        <p:spPr>
          <a:xfrm>
            <a:off x="110230" y="4819022"/>
            <a:ext cx="9144000" cy="307777"/>
          </a:xfrm>
          <a:prstGeom prst="rect">
            <a:avLst/>
          </a:prstGeom>
          <a:noFill/>
          <a:ln>
            <a:noFill/>
          </a:ln>
        </p:spPr>
        <p:txBody>
          <a:bodyPr wrap="square" lIns="91440" tIns="45720" rIns="91440" bIns="45720" rtlCol="0" anchor="t">
            <a:spAutoFit/>
          </a:bodyPr>
          <a:lstStyle/>
          <a:p>
            <a:r>
              <a:rPr lang="en-MY"/>
              <a:t>                                                                                                                                                                18.10.2021</a:t>
            </a:r>
          </a:p>
        </p:txBody>
      </p:sp>
    </p:spTree>
    <p:extLst>
      <p:ext uri="{BB962C8B-B14F-4D97-AF65-F5344CB8AC3E}">
        <p14:creationId xmlns:p14="http://schemas.microsoft.com/office/powerpoint/2010/main" val="3863293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23519" y="216533"/>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606CBA54-ECB0-445C-95DB-EA32EE496C17}"/>
              </a:ext>
            </a:extLst>
          </p:cNvPr>
          <p:cNvSpPr/>
          <p:nvPr/>
        </p:nvSpPr>
        <p:spPr>
          <a:xfrm>
            <a:off x="723900" y="984343"/>
            <a:ext cx="1987849" cy="338554"/>
          </a:xfrm>
          <a:prstGeom prst="rect">
            <a:avLst/>
          </a:prstGeom>
        </p:spPr>
        <p:txBody>
          <a:bodyPr wrap="square" lIns="91440" tIns="45720" rIns="91440" bIns="45720" anchor="t">
            <a:spAutoFit/>
          </a:bodyPr>
          <a:lstStyle/>
          <a:p>
            <a:r>
              <a:rPr lang="en-US" sz="1600">
                <a:solidFill>
                  <a:schemeClr val="accent1"/>
                </a:solidFill>
              </a:rPr>
              <a:t>Comparison Engine</a:t>
            </a:r>
          </a:p>
        </p:txBody>
      </p:sp>
      <p:sp>
        <p:nvSpPr>
          <p:cNvPr id="4" name="TextBox 3">
            <a:extLst>
              <a:ext uri="{FF2B5EF4-FFF2-40B4-BE49-F238E27FC236}">
                <a16:creationId xmlns:a16="http://schemas.microsoft.com/office/drawing/2014/main" id="{CD8A650D-B2FB-4057-B982-4574B7FF5F5E}"/>
              </a:ext>
            </a:extLst>
          </p:cNvPr>
          <p:cNvSpPr txBox="1"/>
          <p:nvPr/>
        </p:nvSpPr>
        <p:spPr>
          <a:xfrm>
            <a:off x="723900" y="1398933"/>
            <a:ext cx="7787308"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2"/>
                </a:solidFill>
                <a:latin typeface="Barlow Semi Condensed"/>
              </a:rPr>
              <a:t>• Import the malicious URL links from classified URLs in database.</a:t>
            </a:r>
          </a:p>
          <a:p>
            <a:br>
              <a:rPr lang="en-US">
                <a:solidFill>
                  <a:schemeClr val="bg2"/>
                </a:solidFill>
                <a:latin typeface="Barlow Semi Condensed"/>
              </a:rPr>
            </a:br>
            <a:r>
              <a:rPr lang="en-US">
                <a:solidFill>
                  <a:schemeClr val="bg2"/>
                </a:solidFill>
                <a:latin typeface="Barlow Semi Condensed"/>
                <a:hlinkClick r:id="rId4">
                  <a:extLst>
                    <a:ext uri="{A12FA001-AC4F-418D-AE19-62706E023703}">
                      <ahyp:hlinkClr xmlns:ahyp="http://schemas.microsoft.com/office/drawing/2018/hyperlinkcolor" val="tx"/>
                    </a:ext>
                  </a:extLst>
                </a:hlinkClick>
              </a:rPr>
              <a:t>Dataset - phishing-site-</a:t>
            </a:r>
            <a:r>
              <a:rPr lang="en-US" err="1">
                <a:solidFill>
                  <a:schemeClr val="bg2"/>
                </a:solidFill>
                <a:latin typeface="Barlow Semi Condensed"/>
                <a:hlinkClick r:id="rId4">
                  <a:extLst>
                    <a:ext uri="{A12FA001-AC4F-418D-AE19-62706E023703}">
                      <ahyp:hlinkClr xmlns:ahyp="http://schemas.microsoft.com/office/drawing/2018/hyperlinkcolor" val="tx"/>
                    </a:ext>
                  </a:extLst>
                </a:hlinkClick>
              </a:rPr>
              <a:t>urls</a:t>
            </a:r>
            <a:r>
              <a:rPr lang="en-US">
                <a:solidFill>
                  <a:schemeClr val="bg2"/>
                </a:solidFill>
                <a:latin typeface="Barlow Semi Condensed"/>
              </a:rPr>
              <a:t> [4]</a:t>
            </a:r>
          </a:p>
          <a:p>
            <a:endParaRPr lang="en-US" sz="1600">
              <a:solidFill>
                <a:schemeClr val="bg2"/>
              </a:solidFill>
              <a:latin typeface="Barlow Semi Condensed"/>
            </a:endParaRPr>
          </a:p>
          <a:p>
            <a:endParaRPr lang="en-US" sz="1600">
              <a:solidFill>
                <a:schemeClr val="bg2"/>
              </a:solidFill>
              <a:latin typeface="Barlow Semi Condensed"/>
            </a:endParaRPr>
          </a:p>
          <a:p>
            <a:r>
              <a:rPr lang="en-US" sz="1600">
                <a:solidFill>
                  <a:schemeClr val="bg2"/>
                </a:solidFill>
                <a:latin typeface="Barlow Semi Condensed"/>
              </a:rPr>
              <a:t>• Tokenize the URLs using </a:t>
            </a:r>
            <a:r>
              <a:rPr lang="en-US" sz="1600" err="1">
                <a:solidFill>
                  <a:schemeClr val="bg2"/>
                </a:solidFill>
                <a:latin typeface="Barlow Semi Condensed"/>
              </a:rPr>
              <a:t>Regexp</a:t>
            </a:r>
            <a:r>
              <a:rPr lang="en-US" sz="1600">
                <a:solidFill>
                  <a:schemeClr val="bg2"/>
                </a:solidFill>
                <a:latin typeface="Barlow Semi Condensed"/>
              </a:rPr>
              <a:t> </a:t>
            </a:r>
            <a:r>
              <a:rPr lang="en-US" sz="1600" err="1">
                <a:solidFill>
                  <a:schemeClr val="bg2"/>
                </a:solidFill>
                <a:latin typeface="Barlow Semi Condensed"/>
              </a:rPr>
              <a:t>Tokenizer</a:t>
            </a:r>
            <a:r>
              <a:rPr lang="en-US" sz="1600">
                <a:solidFill>
                  <a:schemeClr val="bg2"/>
                </a:solidFill>
                <a:latin typeface="Barlow Semi Condensed"/>
              </a:rPr>
              <a:t>.</a:t>
            </a:r>
          </a:p>
          <a:p>
            <a:endParaRPr lang="en-US" sz="1600">
              <a:solidFill>
                <a:schemeClr val="bg2"/>
              </a:solidFill>
              <a:latin typeface="Barlow Semi Condensed"/>
            </a:endParaRPr>
          </a:p>
          <a:p>
            <a:r>
              <a:rPr lang="en-US">
                <a:solidFill>
                  <a:schemeClr val="bg2"/>
                </a:solidFill>
                <a:latin typeface="Barlow Semi Condensed"/>
              </a:rPr>
              <a:t>• </a:t>
            </a:r>
            <a:r>
              <a:rPr lang="en-US" sz="1600">
                <a:solidFill>
                  <a:schemeClr val="bg2"/>
                </a:solidFill>
                <a:latin typeface="Barlow Semi Condensed"/>
              </a:rPr>
              <a:t>Filter digits, </a:t>
            </a:r>
            <a:r>
              <a:rPr lang="en-US" sz="1600" err="1">
                <a:solidFill>
                  <a:schemeClr val="bg2"/>
                </a:solidFill>
                <a:latin typeface="Barlow Semi Condensed"/>
              </a:rPr>
              <a:t>emojis</a:t>
            </a:r>
            <a:r>
              <a:rPr lang="en-US" sz="1600">
                <a:solidFill>
                  <a:schemeClr val="bg2"/>
                </a:solidFill>
                <a:latin typeface="Barlow Semi Condensed"/>
              </a:rPr>
              <a:t> and punctuation marks.</a:t>
            </a:r>
            <a:endParaRPr lang="en-US" sz="1600">
              <a:solidFill>
                <a:schemeClr val="bg2"/>
              </a:solidFill>
            </a:endParaRPr>
          </a:p>
        </p:txBody>
      </p:sp>
      <p:pic>
        <p:nvPicPr>
          <p:cNvPr id="5" name="Picture 4"/>
          <p:cNvPicPr>
            <a:picLocks noChangeAspect="1"/>
          </p:cNvPicPr>
          <p:nvPr/>
        </p:nvPicPr>
        <p:blipFill>
          <a:blip r:embed="rId5"/>
          <a:stretch>
            <a:fillRect/>
          </a:stretch>
        </p:blipFill>
        <p:spPr>
          <a:xfrm>
            <a:off x="5041568" y="1824136"/>
            <a:ext cx="4102432" cy="3009586"/>
          </a:xfrm>
          <a:prstGeom prst="rect">
            <a:avLst/>
          </a:prstGeom>
        </p:spPr>
      </p:pic>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896770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73804" y="-6225"/>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606CBA54-ECB0-445C-95DB-EA32EE496C17}"/>
              </a:ext>
            </a:extLst>
          </p:cNvPr>
          <p:cNvSpPr/>
          <p:nvPr/>
        </p:nvSpPr>
        <p:spPr>
          <a:xfrm>
            <a:off x="723900" y="838898"/>
            <a:ext cx="1987849" cy="338554"/>
          </a:xfrm>
          <a:prstGeom prst="rect">
            <a:avLst/>
          </a:prstGeom>
        </p:spPr>
        <p:txBody>
          <a:bodyPr wrap="square" lIns="91440" tIns="45720" rIns="91440" bIns="45720" anchor="t">
            <a:spAutoFit/>
          </a:bodyPr>
          <a:lstStyle/>
          <a:p>
            <a:r>
              <a:rPr lang="en-US" sz="1600">
                <a:solidFill>
                  <a:schemeClr val="accent1"/>
                </a:solidFill>
              </a:rPr>
              <a:t>Comparison Engine</a:t>
            </a:r>
          </a:p>
        </p:txBody>
      </p:sp>
      <p:sp>
        <p:nvSpPr>
          <p:cNvPr id="4" name="TextBox 3">
            <a:extLst>
              <a:ext uri="{FF2B5EF4-FFF2-40B4-BE49-F238E27FC236}">
                <a16:creationId xmlns:a16="http://schemas.microsoft.com/office/drawing/2014/main" id="{CD8A650D-B2FB-4057-B982-4574B7FF5F5E}"/>
              </a:ext>
            </a:extLst>
          </p:cNvPr>
          <p:cNvSpPr txBox="1"/>
          <p:nvPr/>
        </p:nvSpPr>
        <p:spPr>
          <a:xfrm>
            <a:off x="723900" y="1246533"/>
            <a:ext cx="778730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2"/>
                </a:solidFill>
              </a:rPr>
              <a:t>• </a:t>
            </a:r>
            <a:r>
              <a:rPr lang="en-US" sz="1600">
                <a:solidFill>
                  <a:schemeClr val="bg2"/>
                </a:solidFill>
                <a:latin typeface="Barlow Semi Condensed"/>
              </a:rPr>
              <a:t>Stem the tokenized words/phrases.</a:t>
            </a:r>
          </a:p>
          <a:p>
            <a:endParaRPr lang="en-US" sz="1600">
              <a:solidFill>
                <a:schemeClr val="bg2"/>
              </a:solidFill>
              <a:latin typeface="Barlow Semi Condensed"/>
            </a:endParaRPr>
          </a:p>
          <a:p>
            <a:r>
              <a:rPr lang="en-US" sz="1600">
                <a:solidFill>
                  <a:schemeClr val="bg2"/>
                </a:solidFill>
              </a:rPr>
              <a:t>• </a:t>
            </a:r>
            <a:r>
              <a:rPr lang="en-US" sz="1600">
                <a:solidFill>
                  <a:schemeClr val="bg2"/>
                </a:solidFill>
                <a:latin typeface="Barlow Semi Condensed"/>
              </a:rPr>
              <a:t>Filter only the tokens containing English words</a:t>
            </a:r>
          </a:p>
          <a:p>
            <a:endParaRPr lang="en-US" sz="1600">
              <a:solidFill>
                <a:schemeClr val="bg2"/>
              </a:solidFill>
              <a:latin typeface="Barlow Semi Condensed"/>
            </a:endParaRPr>
          </a:p>
        </p:txBody>
      </p:sp>
      <p:pic>
        <p:nvPicPr>
          <p:cNvPr id="6" name="Picture 5"/>
          <p:cNvPicPr>
            <a:picLocks noChangeAspect="1"/>
          </p:cNvPicPr>
          <p:nvPr/>
        </p:nvPicPr>
        <p:blipFill rotWithShape="1">
          <a:blip r:embed="rId4"/>
          <a:srcRect b="23143"/>
          <a:stretch/>
        </p:blipFill>
        <p:spPr>
          <a:xfrm>
            <a:off x="2767329" y="2112760"/>
            <a:ext cx="6376671" cy="2644926"/>
          </a:xfrm>
          <a:prstGeom prst="rect">
            <a:avLst/>
          </a:prstGeom>
        </p:spPr>
      </p:pic>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2763850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23519" y="216533"/>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606CBA54-ECB0-445C-95DB-EA32EE496C17}"/>
              </a:ext>
            </a:extLst>
          </p:cNvPr>
          <p:cNvSpPr/>
          <p:nvPr/>
        </p:nvSpPr>
        <p:spPr>
          <a:xfrm>
            <a:off x="723900" y="984343"/>
            <a:ext cx="1987849" cy="338554"/>
          </a:xfrm>
          <a:prstGeom prst="rect">
            <a:avLst/>
          </a:prstGeom>
        </p:spPr>
        <p:txBody>
          <a:bodyPr wrap="square" lIns="91440" tIns="45720" rIns="91440" bIns="45720" anchor="t">
            <a:spAutoFit/>
          </a:bodyPr>
          <a:lstStyle/>
          <a:p>
            <a:r>
              <a:rPr lang="en-US" sz="1600">
                <a:solidFill>
                  <a:schemeClr val="accent1"/>
                </a:solidFill>
              </a:rPr>
              <a:t>Comparison Engine</a:t>
            </a:r>
          </a:p>
        </p:txBody>
      </p:sp>
      <p:sp>
        <p:nvSpPr>
          <p:cNvPr id="4" name="TextBox 3">
            <a:extLst>
              <a:ext uri="{FF2B5EF4-FFF2-40B4-BE49-F238E27FC236}">
                <a16:creationId xmlns:a16="http://schemas.microsoft.com/office/drawing/2014/main" id="{CD8A650D-B2FB-4057-B982-4574B7FF5F5E}"/>
              </a:ext>
            </a:extLst>
          </p:cNvPr>
          <p:cNvSpPr txBox="1"/>
          <p:nvPr/>
        </p:nvSpPr>
        <p:spPr>
          <a:xfrm>
            <a:off x="716973" y="1614615"/>
            <a:ext cx="778730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2"/>
                </a:solidFill>
              </a:rPr>
              <a:t>• </a:t>
            </a:r>
            <a:r>
              <a:rPr lang="en-US" sz="1600">
                <a:solidFill>
                  <a:schemeClr val="bg2"/>
                </a:solidFill>
                <a:latin typeface="Barlow Semi Condensed" panose="020B0604020202020204" charset="0"/>
              </a:rPr>
              <a:t>Stemmed tokens are combined together. </a:t>
            </a:r>
          </a:p>
          <a:p>
            <a:endParaRPr lang="en-US" sz="1600">
              <a:solidFill>
                <a:schemeClr val="bg2"/>
              </a:solidFill>
              <a:latin typeface="Barlow Semi Condensed"/>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114" y="2186874"/>
            <a:ext cx="5590309" cy="2355218"/>
          </a:xfrm>
          <a:prstGeom prst="rect">
            <a:avLst/>
          </a:prstGeom>
        </p:spPr>
      </p:pic>
      <p:sp>
        <p:nvSpPr>
          <p:cNvPr id="6" name="Rectangle 5"/>
          <p:cNvSpPr/>
          <p:nvPr/>
        </p:nvSpPr>
        <p:spPr>
          <a:xfrm>
            <a:off x="6144491" y="2694709"/>
            <a:ext cx="1184564" cy="1835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TextBox 9">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3882661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23519" y="216533"/>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606CBA54-ECB0-445C-95DB-EA32EE496C17}"/>
              </a:ext>
            </a:extLst>
          </p:cNvPr>
          <p:cNvSpPr/>
          <p:nvPr/>
        </p:nvSpPr>
        <p:spPr>
          <a:xfrm>
            <a:off x="543791" y="983524"/>
            <a:ext cx="1987849" cy="338554"/>
          </a:xfrm>
          <a:prstGeom prst="rect">
            <a:avLst/>
          </a:prstGeom>
        </p:spPr>
        <p:txBody>
          <a:bodyPr wrap="square" lIns="91440" tIns="45720" rIns="91440" bIns="45720" anchor="t">
            <a:spAutoFit/>
          </a:bodyPr>
          <a:lstStyle/>
          <a:p>
            <a:r>
              <a:rPr lang="en-US" sz="1600">
                <a:solidFill>
                  <a:schemeClr val="accent1"/>
                </a:solidFill>
              </a:rPr>
              <a:t>Comparison Engine</a:t>
            </a:r>
          </a:p>
        </p:txBody>
      </p:sp>
      <p:sp>
        <p:nvSpPr>
          <p:cNvPr id="4" name="TextBox 3">
            <a:extLst>
              <a:ext uri="{FF2B5EF4-FFF2-40B4-BE49-F238E27FC236}">
                <a16:creationId xmlns:a16="http://schemas.microsoft.com/office/drawing/2014/main" id="{CD8A650D-B2FB-4057-B982-4574B7FF5F5E}"/>
              </a:ext>
            </a:extLst>
          </p:cNvPr>
          <p:cNvSpPr txBox="1"/>
          <p:nvPr/>
        </p:nvSpPr>
        <p:spPr>
          <a:xfrm>
            <a:off x="543791" y="1801535"/>
            <a:ext cx="485255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solidFill>
              </a:rPr>
              <a:t>• </a:t>
            </a:r>
            <a:r>
              <a:rPr lang="en-US">
                <a:solidFill>
                  <a:schemeClr val="bg2"/>
                </a:solidFill>
                <a:latin typeface="Barlow Semi Condensed"/>
              </a:rPr>
              <a:t>Match the tokenized URLs against the keywords from </a:t>
            </a:r>
            <a:r>
              <a:rPr lang="en-US" err="1">
                <a:solidFill>
                  <a:schemeClr val="bg2"/>
                </a:solidFill>
                <a:latin typeface="Barlow Semi Condensed"/>
              </a:rPr>
              <a:t>populator</a:t>
            </a:r>
            <a:r>
              <a:rPr lang="en-US">
                <a:solidFill>
                  <a:schemeClr val="bg2"/>
                </a:solidFill>
                <a:latin typeface="Barlow Semi Condensed"/>
              </a:rPr>
              <a:t> module</a:t>
            </a:r>
          </a:p>
          <a:p>
            <a:endParaRPr lang="en-US">
              <a:solidFill>
                <a:schemeClr val="bg2"/>
              </a:solidFill>
              <a:latin typeface="Barlow Semi Condensed"/>
            </a:endParaRPr>
          </a:p>
          <a:p>
            <a:r>
              <a:rPr lang="en-US">
                <a:solidFill>
                  <a:schemeClr val="bg2"/>
                </a:solidFill>
              </a:rPr>
              <a:t>• </a:t>
            </a:r>
            <a:r>
              <a:rPr lang="en-US" err="1">
                <a:solidFill>
                  <a:schemeClr val="bg2"/>
                </a:solidFill>
                <a:latin typeface="Barlow Semi Condensed"/>
              </a:rPr>
              <a:t>Levenshtein</a:t>
            </a:r>
            <a:r>
              <a:rPr lang="en-US">
                <a:solidFill>
                  <a:schemeClr val="bg2"/>
                </a:solidFill>
                <a:latin typeface="Barlow Semi Condensed"/>
              </a:rPr>
              <a:t> distance measuring python library, </a:t>
            </a:r>
            <a:r>
              <a:rPr lang="en-US" err="1">
                <a:solidFill>
                  <a:schemeClr val="bg2"/>
                </a:solidFill>
                <a:latin typeface="Barlow Semi Condensed"/>
              </a:rPr>
              <a:t>FuzzyWuzzy</a:t>
            </a:r>
            <a:r>
              <a:rPr lang="en-US">
                <a:solidFill>
                  <a:schemeClr val="bg2"/>
                </a:solidFill>
                <a:latin typeface="Barlow Semi Condensed"/>
              </a:rPr>
              <a:t> will be used.</a:t>
            </a:r>
          </a:p>
          <a:p>
            <a:endParaRPr lang="en-US">
              <a:solidFill>
                <a:schemeClr val="bg2"/>
              </a:solidFill>
              <a:latin typeface="Barlow Semi Condensed"/>
            </a:endParaRPr>
          </a:p>
          <a:p>
            <a:r>
              <a:rPr lang="en-US">
                <a:solidFill>
                  <a:schemeClr val="bg2"/>
                </a:solidFill>
                <a:latin typeface="Barlow Semi Condensed"/>
              </a:rPr>
              <a:t>• Token-set-ratio - score of minimum 70 percent match ratio to compute the matching terms</a:t>
            </a:r>
          </a:p>
          <a:p>
            <a:endParaRPr lang="en-US" sz="1600">
              <a:solidFill>
                <a:schemeClr val="bg2"/>
              </a:solidFill>
              <a:latin typeface="Barlow Semi Condensed"/>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594"/>
          <a:stretch/>
        </p:blipFill>
        <p:spPr>
          <a:xfrm>
            <a:off x="5285509" y="1380383"/>
            <a:ext cx="3858491" cy="2968297"/>
          </a:xfrm>
          <a:prstGeom prst="rect">
            <a:avLst/>
          </a:prstGeom>
        </p:spPr>
      </p:pic>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
        <p:nvSpPr>
          <p:cNvPr id="6" name="Rectangle 5">
            <a:extLst>
              <a:ext uri="{FF2B5EF4-FFF2-40B4-BE49-F238E27FC236}">
                <a16:creationId xmlns:a16="http://schemas.microsoft.com/office/drawing/2014/main" id="{0870E017-6606-4BC3-90E3-7D3C74B03F88}"/>
              </a:ext>
            </a:extLst>
          </p:cNvPr>
          <p:cNvSpPr/>
          <p:nvPr/>
        </p:nvSpPr>
        <p:spPr>
          <a:xfrm>
            <a:off x="5288280" y="3493770"/>
            <a:ext cx="3810000" cy="998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2500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23519" y="216533"/>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606CBA54-ECB0-445C-95DB-EA32EE496C17}"/>
              </a:ext>
            </a:extLst>
          </p:cNvPr>
          <p:cNvSpPr/>
          <p:nvPr/>
        </p:nvSpPr>
        <p:spPr>
          <a:xfrm>
            <a:off x="543791" y="983524"/>
            <a:ext cx="5371234" cy="584775"/>
          </a:xfrm>
          <a:prstGeom prst="rect">
            <a:avLst/>
          </a:prstGeom>
        </p:spPr>
        <p:txBody>
          <a:bodyPr wrap="square" lIns="91440" tIns="45720" rIns="91440" bIns="45720" anchor="t">
            <a:spAutoFit/>
          </a:bodyPr>
          <a:lstStyle/>
          <a:p>
            <a:pPr lvl="0"/>
            <a:r>
              <a:rPr lang="en-US" sz="1600" bmk="_Toc84536232">
                <a:solidFill>
                  <a:schemeClr val="accent1"/>
                </a:solidFill>
                <a:latin typeface="Arial" panose="020B0604020202020204" pitchFamily="34" charset="0"/>
                <a:ea typeface="Times New Roman" panose="02020603050405020304" pitchFamily="18" charset="0"/>
              </a:rPr>
              <a:t>Comparison of similarity scores in comparison engine</a:t>
            </a:r>
            <a:endParaRPr lang="en-US" sz="2400">
              <a:solidFill>
                <a:schemeClr val="accent1"/>
              </a:solidFill>
              <a:latin typeface="Arial" panose="020B0604020202020204" pitchFamily="34" charset="0"/>
            </a:endParaRPr>
          </a:p>
          <a:p>
            <a:endParaRPr lang="en-US" sz="1600">
              <a:solidFill>
                <a:schemeClr val="accent1"/>
              </a:solidFill>
            </a:endParaRPr>
          </a:p>
        </p:txBody>
      </p:sp>
      <p:graphicFrame>
        <p:nvGraphicFramePr>
          <p:cNvPr id="6" name="Table 5"/>
          <p:cNvGraphicFramePr>
            <a:graphicFrameLocks noGrp="1"/>
          </p:cNvGraphicFramePr>
          <p:nvPr/>
        </p:nvGraphicFramePr>
        <p:xfrm>
          <a:off x="2376273" y="2014538"/>
          <a:ext cx="5293517" cy="2698189"/>
        </p:xfrm>
        <a:graphic>
          <a:graphicData uri="http://schemas.openxmlformats.org/drawingml/2006/table">
            <a:tbl>
              <a:tblPr firstRow="1" firstCol="1" bandRow="1">
                <a:tableStyleId>{040E847E-8552-42BB-8B78-AB93B28691BB}</a:tableStyleId>
              </a:tblPr>
              <a:tblGrid>
                <a:gridCol w="1086571">
                  <a:extLst>
                    <a:ext uri="{9D8B030D-6E8A-4147-A177-3AD203B41FA5}">
                      <a16:colId xmlns:a16="http://schemas.microsoft.com/office/drawing/2014/main" val="20000"/>
                    </a:ext>
                  </a:extLst>
                </a:gridCol>
                <a:gridCol w="1086571">
                  <a:extLst>
                    <a:ext uri="{9D8B030D-6E8A-4147-A177-3AD203B41FA5}">
                      <a16:colId xmlns:a16="http://schemas.microsoft.com/office/drawing/2014/main" val="20001"/>
                    </a:ext>
                  </a:extLst>
                </a:gridCol>
                <a:gridCol w="1040125">
                  <a:extLst>
                    <a:ext uri="{9D8B030D-6E8A-4147-A177-3AD203B41FA5}">
                      <a16:colId xmlns:a16="http://schemas.microsoft.com/office/drawing/2014/main" val="20002"/>
                    </a:ext>
                  </a:extLst>
                </a:gridCol>
                <a:gridCol w="1040125">
                  <a:extLst>
                    <a:ext uri="{9D8B030D-6E8A-4147-A177-3AD203B41FA5}">
                      <a16:colId xmlns:a16="http://schemas.microsoft.com/office/drawing/2014/main" val="20003"/>
                    </a:ext>
                  </a:extLst>
                </a:gridCol>
                <a:gridCol w="1040125">
                  <a:extLst>
                    <a:ext uri="{9D8B030D-6E8A-4147-A177-3AD203B41FA5}">
                      <a16:colId xmlns:a16="http://schemas.microsoft.com/office/drawing/2014/main" val="20004"/>
                    </a:ext>
                  </a:extLst>
                </a:gridCol>
              </a:tblGrid>
              <a:tr h="396942">
                <a:tc rowSpan="2">
                  <a:txBody>
                    <a:bodyPr/>
                    <a:lstStyle/>
                    <a:p>
                      <a:pPr marR="144145" algn="ctr">
                        <a:lnSpc>
                          <a:spcPct val="150000"/>
                        </a:lnSpc>
                        <a:spcAft>
                          <a:spcPts val="0"/>
                        </a:spcAft>
                      </a:pPr>
                      <a:r>
                        <a:rPr lang="en-US" sz="1200" b="1" i="0">
                          <a:effectLst/>
                        </a:rPr>
                        <a:t>Similarity Score</a:t>
                      </a:r>
                      <a:endParaRPr lang="en-GB" sz="1100" b="1" i="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R="144145" algn="ctr">
                        <a:lnSpc>
                          <a:spcPct val="150000"/>
                        </a:lnSpc>
                        <a:spcAft>
                          <a:spcPts val="0"/>
                        </a:spcAft>
                      </a:pPr>
                      <a:r>
                        <a:rPr lang="en-US" sz="1200" b="1" i="0">
                          <a:effectLst/>
                        </a:rPr>
                        <a:t>Time to completion</a:t>
                      </a:r>
                      <a:endParaRPr lang="en-GB" sz="1100" b="1" i="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GB"/>
                    </a:p>
                  </a:txBody>
                  <a:tcPr/>
                </a:tc>
                <a:tc rowSpan="2">
                  <a:txBody>
                    <a:bodyPr/>
                    <a:lstStyle/>
                    <a:p>
                      <a:pPr marR="144145" algn="ctr">
                        <a:lnSpc>
                          <a:spcPct val="150000"/>
                        </a:lnSpc>
                        <a:spcAft>
                          <a:spcPts val="0"/>
                        </a:spcAft>
                      </a:pPr>
                      <a:r>
                        <a:rPr lang="en-US" sz="1200" b="1" i="0">
                          <a:effectLst/>
                          <a:latin typeface="+mn-lt"/>
                          <a:ea typeface="Times New Roman" panose="02020603050405020304" pitchFamily="18" charset="0"/>
                          <a:cs typeface="Times New Roman" panose="02020603050405020304" pitchFamily="18" charset="0"/>
                        </a:rPr>
                        <a:t>Accuracy of the output URL list</a:t>
                      </a:r>
                      <a:endParaRPr lang="en-GB" sz="1100" b="1" i="0">
                        <a:effectLst/>
                        <a:latin typeface="+mn-lt"/>
                        <a:ea typeface="Times New Roman" panose="02020603050405020304" pitchFamily="18" charset="0"/>
                        <a:cs typeface="Times New Roman" panose="02020603050405020304" pitchFamily="18" charset="0"/>
                      </a:endParaRPr>
                    </a:p>
                  </a:txBody>
                  <a:tcPr marL="68580" marR="68580" marT="0" marB="0" anchor="ctr"/>
                </a:tc>
                <a:tc rowSpan="2">
                  <a:txBody>
                    <a:bodyPr/>
                    <a:lstStyle/>
                    <a:p>
                      <a:pPr marR="144145" algn="ctr">
                        <a:lnSpc>
                          <a:spcPct val="150000"/>
                        </a:lnSpc>
                        <a:spcAft>
                          <a:spcPts val="0"/>
                        </a:spcAft>
                      </a:pPr>
                      <a:r>
                        <a:rPr lang="en-US" sz="1200" b="1" i="0">
                          <a:effectLst/>
                          <a:latin typeface="+mn-lt"/>
                          <a:ea typeface="Times New Roman" panose="02020603050405020304" pitchFamily="18" charset="0"/>
                          <a:cs typeface="Times New Roman" panose="02020603050405020304" pitchFamily="18" charset="0"/>
                        </a:rPr>
                        <a:t>Number of Output URLs</a:t>
                      </a:r>
                      <a:endParaRPr lang="en-GB" sz="1100" b="1" i="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9260">
                <a:tc vMerge="1">
                  <a:txBody>
                    <a:bodyPr/>
                    <a:lstStyle/>
                    <a:p>
                      <a:endParaRPr lang="en-GB"/>
                    </a:p>
                  </a:txBody>
                  <a:tcPr/>
                </a:tc>
                <a:tc>
                  <a:txBody>
                    <a:bodyPr/>
                    <a:lstStyle/>
                    <a:p>
                      <a:pPr marR="144145" algn="ctr">
                        <a:lnSpc>
                          <a:spcPct val="150000"/>
                        </a:lnSpc>
                        <a:spcAft>
                          <a:spcPts val="0"/>
                        </a:spcAft>
                      </a:pPr>
                      <a:r>
                        <a:rPr lang="en-US" sz="1200" b="1" i="0" u="none">
                          <a:effectLst/>
                        </a:rPr>
                        <a:t>100 keywords</a:t>
                      </a:r>
                      <a:endParaRPr lang="en-GB" sz="1100" b="1" i="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b="1" i="0" u="none">
                          <a:effectLst/>
                        </a:rPr>
                        <a:t>1 keyword</a:t>
                      </a:r>
                      <a:endParaRPr lang="en-GB" sz="1100" b="1" i="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en-GB"/>
                    </a:p>
                  </a:txBody>
                  <a:tcPr marL="68580" marR="68580" marT="0" marB="0" anchor="ctr"/>
                </a:tc>
                <a:tc vMerge="1">
                  <a:txBody>
                    <a:bodyPr/>
                    <a:lstStyle/>
                    <a:p>
                      <a:endParaRPr lang="en-GB"/>
                    </a:p>
                  </a:txBody>
                  <a:tcPr marL="68580" marR="68580" marT="0" marB="0" anchor="ctr"/>
                </a:tc>
                <a:extLst>
                  <a:ext uri="{0D108BD9-81ED-4DB2-BD59-A6C34878D82A}">
                    <a16:rowId xmlns:a16="http://schemas.microsoft.com/office/drawing/2014/main" val="10001"/>
                  </a:ext>
                </a:extLst>
              </a:tr>
              <a:tr h="396942">
                <a:tc>
                  <a:txBody>
                    <a:bodyPr/>
                    <a:lstStyle/>
                    <a:p>
                      <a:pPr marR="144145" algn="ctr">
                        <a:lnSpc>
                          <a:spcPct val="150000"/>
                        </a:lnSpc>
                        <a:spcAft>
                          <a:spcPts val="0"/>
                        </a:spcAft>
                      </a:pPr>
                      <a:r>
                        <a:rPr lang="en-US" sz="1200">
                          <a:effectLst/>
                        </a:rPr>
                        <a:t>100 %</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a:effectLst/>
                        </a:rPr>
                        <a:t>62 mins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a:effectLst/>
                        </a:rPr>
                        <a:t>0.62 </a:t>
                      </a:r>
                      <a:r>
                        <a:rPr lang="en-US" sz="1200" err="1">
                          <a:effectLst/>
                        </a:rPr>
                        <a:t>mins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b="0">
                          <a:effectLst/>
                          <a:latin typeface="+mn-lt"/>
                          <a:ea typeface="Times New Roman" panose="02020603050405020304" pitchFamily="18" charset="0"/>
                          <a:cs typeface="Times New Roman" panose="02020603050405020304" pitchFamily="18" charset="0"/>
                        </a:rPr>
                        <a:t>98.1%</a:t>
                      </a:r>
                      <a:endParaRPr lang="en-GB" sz="11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b="0">
                          <a:effectLst/>
                          <a:latin typeface="+mn-lt"/>
                          <a:ea typeface="Times New Roman" panose="02020603050405020304" pitchFamily="18" charset="0"/>
                          <a:cs typeface="Times New Roman" panose="02020603050405020304" pitchFamily="18" charset="0"/>
                        </a:rPr>
                        <a:t>3</a:t>
                      </a:r>
                      <a:endParaRPr lang="en-GB" sz="1100" b="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10083">
                <a:tc>
                  <a:txBody>
                    <a:bodyPr/>
                    <a:lstStyle/>
                    <a:p>
                      <a:pPr marR="144145" algn="ctr">
                        <a:lnSpc>
                          <a:spcPct val="150000"/>
                        </a:lnSpc>
                        <a:spcAft>
                          <a:spcPts val="0"/>
                        </a:spcAft>
                      </a:pPr>
                      <a:r>
                        <a:rPr lang="en-US" sz="1200">
                          <a:effectLst/>
                        </a:rPr>
                        <a:t>75 %</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a:effectLst/>
                        </a:rPr>
                        <a:t>57 </a:t>
                      </a:r>
                      <a:r>
                        <a:rPr lang="en-US" sz="1200" err="1">
                          <a:effectLst/>
                        </a:rPr>
                        <a:t>mins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a:effectLst/>
                        </a:rPr>
                        <a:t>0.57 </a:t>
                      </a:r>
                      <a:r>
                        <a:rPr lang="en-US" sz="1200" err="1">
                          <a:effectLst/>
                        </a:rPr>
                        <a:t>mins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b="0">
                          <a:effectLst/>
                          <a:latin typeface="+mn-lt"/>
                          <a:ea typeface="Times New Roman" panose="02020603050405020304" pitchFamily="18" charset="0"/>
                          <a:cs typeface="Times New Roman" panose="02020603050405020304" pitchFamily="18" charset="0"/>
                        </a:rPr>
                        <a:t>66.2 %</a:t>
                      </a:r>
                      <a:endParaRPr lang="en-GB" sz="11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b="0">
                          <a:effectLst/>
                          <a:latin typeface="+mn-lt"/>
                          <a:ea typeface="Times New Roman" panose="02020603050405020304" pitchFamily="18" charset="0"/>
                          <a:cs typeface="Times New Roman" panose="02020603050405020304" pitchFamily="18" charset="0"/>
                        </a:rPr>
                        <a:t>28</a:t>
                      </a:r>
                      <a:endParaRPr lang="en-GB" sz="1100" b="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96942">
                <a:tc>
                  <a:txBody>
                    <a:bodyPr/>
                    <a:lstStyle/>
                    <a:p>
                      <a:pPr marR="144145" algn="ctr">
                        <a:lnSpc>
                          <a:spcPct val="150000"/>
                        </a:lnSpc>
                        <a:spcAft>
                          <a:spcPts val="0"/>
                        </a:spcAft>
                      </a:pPr>
                      <a:r>
                        <a:rPr lang="en-US" sz="1200">
                          <a:effectLst/>
                        </a:rPr>
                        <a:t>50 %</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a:effectLst/>
                        </a:rPr>
                        <a:t>116 mins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a:effectLst/>
                        </a:rPr>
                        <a:t>1.16 mins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b="0">
                          <a:effectLst/>
                          <a:latin typeface="+mn-lt"/>
                          <a:ea typeface="Times New Roman" panose="02020603050405020304" pitchFamily="18" charset="0"/>
                          <a:cs typeface="Times New Roman" panose="02020603050405020304" pitchFamily="18" charset="0"/>
                        </a:rPr>
                        <a:t>43 %</a:t>
                      </a:r>
                      <a:endParaRPr lang="en-GB" sz="11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b="0">
                          <a:effectLst/>
                          <a:latin typeface="+mn-lt"/>
                          <a:ea typeface="Times New Roman" panose="02020603050405020304" pitchFamily="18" charset="0"/>
                          <a:cs typeface="Times New Roman" panose="02020603050405020304" pitchFamily="18" charset="0"/>
                        </a:rPr>
                        <a:t>52</a:t>
                      </a:r>
                      <a:endParaRPr lang="en-GB" sz="1100" b="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96942">
                <a:tc>
                  <a:txBody>
                    <a:bodyPr/>
                    <a:lstStyle/>
                    <a:p>
                      <a:pPr marR="144145" algn="ctr">
                        <a:lnSpc>
                          <a:spcPct val="150000"/>
                        </a:lnSpc>
                        <a:spcAft>
                          <a:spcPts val="0"/>
                        </a:spcAft>
                      </a:pPr>
                      <a:r>
                        <a:rPr lang="en-US" sz="1200">
                          <a:effectLst/>
                        </a:rPr>
                        <a:t>25 %</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a:effectLst/>
                        </a:rPr>
                        <a:t>60 mins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a:effectLst/>
                        </a:rPr>
                        <a:t>0.6 </a:t>
                      </a:r>
                      <a:r>
                        <a:rPr lang="en-US" sz="1200" err="1">
                          <a:effectLst/>
                        </a:rPr>
                        <a:t>mins</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b="0">
                          <a:effectLst/>
                          <a:latin typeface="+mn-lt"/>
                          <a:ea typeface="Times New Roman" panose="02020603050405020304" pitchFamily="18" charset="0"/>
                          <a:cs typeface="Times New Roman" panose="02020603050405020304" pitchFamily="18" charset="0"/>
                        </a:rPr>
                        <a:t>19.7 %</a:t>
                      </a:r>
                      <a:endParaRPr lang="en-GB" sz="1100" b="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R="144145" algn="ctr">
                        <a:lnSpc>
                          <a:spcPct val="150000"/>
                        </a:lnSpc>
                        <a:spcAft>
                          <a:spcPts val="0"/>
                        </a:spcAft>
                      </a:pPr>
                      <a:r>
                        <a:rPr lang="en-US" sz="1200" b="0">
                          <a:effectLst/>
                          <a:latin typeface="+mn-lt"/>
                          <a:ea typeface="Times New Roman" panose="02020603050405020304" pitchFamily="18" charset="0"/>
                          <a:cs typeface="Times New Roman" panose="02020603050405020304" pitchFamily="18" charset="0"/>
                        </a:rPr>
                        <a:t>63</a:t>
                      </a:r>
                      <a:endParaRPr lang="en-GB" sz="1100" b="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
        <p:nvSpPr>
          <p:cNvPr id="10" name="Rectangle 9"/>
          <p:cNvSpPr/>
          <p:nvPr/>
        </p:nvSpPr>
        <p:spPr>
          <a:xfrm>
            <a:off x="543790" y="1568299"/>
            <a:ext cx="4764015" cy="307777"/>
          </a:xfrm>
          <a:prstGeom prst="rect">
            <a:avLst/>
          </a:prstGeom>
        </p:spPr>
        <p:txBody>
          <a:bodyPr wrap="square">
            <a:spAutoFit/>
          </a:bodyPr>
          <a:lstStyle/>
          <a:p>
            <a:pPr marL="285750" indent="-285750">
              <a:buFont typeface="Arial" panose="020B0604020202020204" pitchFamily="34" charset="0"/>
              <a:buChar char="•"/>
            </a:pPr>
            <a:r>
              <a:rPr lang="en-US"/>
              <a:t>100 keywords were matched against 549,346 URLs. </a:t>
            </a:r>
            <a:endParaRPr lang="en-GB"/>
          </a:p>
        </p:txBody>
      </p:sp>
      <p:cxnSp>
        <p:nvCxnSpPr>
          <p:cNvPr id="12" name="Straight Arrow Connector 11"/>
          <p:cNvCxnSpPr/>
          <p:nvPr/>
        </p:nvCxnSpPr>
        <p:spPr>
          <a:xfrm flipV="1">
            <a:off x="1390435" y="3871535"/>
            <a:ext cx="985838" cy="7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59" y="3123606"/>
            <a:ext cx="644435" cy="762000"/>
          </a:xfrm>
          <a:prstGeom prst="rect">
            <a:avLst/>
          </a:prstGeom>
        </p:spPr>
      </p:pic>
      <p:sp>
        <p:nvSpPr>
          <p:cNvPr id="14" name="TextBox 13">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2861646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23519" y="216533"/>
            <a:ext cx="4087500" cy="576000"/>
          </a:xfrm>
        </p:spPr>
        <p:txBody>
          <a:bodyPr/>
          <a:lstStyle/>
          <a:p>
            <a:r>
              <a:rPr lang="en-MY"/>
              <a:t>Methodology</a:t>
            </a:r>
            <a:endParaRPr lang="en-US"/>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sp>
        <p:nvSpPr>
          <p:cNvPr id="3" name="Rectangle 2">
            <a:extLst>
              <a:ext uri="{FF2B5EF4-FFF2-40B4-BE49-F238E27FC236}">
                <a16:creationId xmlns:a16="http://schemas.microsoft.com/office/drawing/2014/main" id="{606CBA54-ECB0-445C-95DB-EA32EE496C17}"/>
              </a:ext>
            </a:extLst>
          </p:cNvPr>
          <p:cNvSpPr/>
          <p:nvPr/>
        </p:nvSpPr>
        <p:spPr>
          <a:xfrm>
            <a:off x="723900" y="984343"/>
            <a:ext cx="1987849" cy="338554"/>
          </a:xfrm>
          <a:prstGeom prst="rect">
            <a:avLst/>
          </a:prstGeom>
        </p:spPr>
        <p:txBody>
          <a:bodyPr wrap="square" lIns="91440" tIns="45720" rIns="91440" bIns="45720" anchor="t">
            <a:spAutoFit/>
          </a:bodyPr>
          <a:lstStyle/>
          <a:p>
            <a:r>
              <a:rPr lang="en-US" sz="1600">
                <a:solidFill>
                  <a:schemeClr val="accent1"/>
                </a:solidFill>
              </a:rPr>
              <a:t>Comparison Engine</a:t>
            </a:r>
          </a:p>
        </p:txBody>
      </p:sp>
      <p:sp>
        <p:nvSpPr>
          <p:cNvPr id="4" name="TextBox 3">
            <a:extLst>
              <a:ext uri="{FF2B5EF4-FFF2-40B4-BE49-F238E27FC236}">
                <a16:creationId xmlns:a16="http://schemas.microsoft.com/office/drawing/2014/main" id="{CD8A650D-B2FB-4057-B982-4574B7FF5F5E}"/>
              </a:ext>
            </a:extLst>
          </p:cNvPr>
          <p:cNvSpPr txBox="1"/>
          <p:nvPr/>
        </p:nvSpPr>
        <p:spPr>
          <a:xfrm>
            <a:off x="716973" y="1614615"/>
            <a:ext cx="778730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2"/>
                </a:solidFill>
              </a:rPr>
              <a:t>• </a:t>
            </a:r>
            <a:r>
              <a:rPr lang="en-US" sz="1600">
                <a:solidFill>
                  <a:schemeClr val="bg2"/>
                </a:solidFill>
                <a:latin typeface="Barlow Semi Condensed" panose="020B0604020202020204" charset="0"/>
              </a:rPr>
              <a:t>User will be offered the option to </a:t>
            </a:r>
            <a:r>
              <a:rPr lang="en-US" sz="1600">
                <a:solidFill>
                  <a:schemeClr val="bg2"/>
                </a:solidFill>
                <a:latin typeface="Barlow Semi Condensed"/>
              </a:rPr>
              <a:t>export the matching URLs to a .</a:t>
            </a:r>
            <a:r>
              <a:rPr lang="en-US" sz="1600" err="1">
                <a:solidFill>
                  <a:schemeClr val="bg2"/>
                </a:solidFill>
                <a:latin typeface="Barlow Semi Condensed"/>
              </a:rPr>
              <a:t>csv</a:t>
            </a:r>
            <a:r>
              <a:rPr lang="en-US" sz="1600">
                <a:solidFill>
                  <a:schemeClr val="bg2"/>
                </a:solidFill>
                <a:latin typeface="Barlow Semi Condensed"/>
              </a:rPr>
              <a:t> file.</a:t>
            </a:r>
            <a:endParaRPr lang="en-US">
              <a:solidFill>
                <a:schemeClr val="bg2"/>
              </a:solidFill>
            </a:endParaRPr>
          </a:p>
          <a:p>
            <a:endParaRPr lang="en-US">
              <a:solidFill>
                <a:schemeClr val="bg2"/>
              </a:solidFill>
            </a:endParaRPr>
          </a:p>
        </p:txBody>
      </p:sp>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531086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1861579" y="158475"/>
            <a:ext cx="5077945" cy="576000"/>
          </a:xfrm>
        </p:spPr>
        <p:txBody>
          <a:bodyPr/>
          <a:lstStyle/>
          <a:p>
            <a:r>
              <a:rPr lang="en-MY"/>
              <a:t>Technologies / Tools and Libraries Used</a:t>
            </a:r>
            <a:endParaRPr lang="x-none"/>
          </a:p>
        </p:txBody>
      </p:sp>
      <p:pic>
        <p:nvPicPr>
          <p:cNvPr id="1036" name="Picture 12" descr="Welcome to Python.org">
            <a:extLst>
              <a:ext uri="{FF2B5EF4-FFF2-40B4-BE49-F238E27FC236}">
                <a16:creationId xmlns:a16="http://schemas.microsoft.com/office/drawing/2014/main" id="{03DE45AE-DA50-E447-A0A2-8027B7E74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960" y="1494747"/>
            <a:ext cx="3683000" cy="1041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F986656D-769A-4D7B-8C61-4740A1A7CD58}"/>
              </a:ext>
            </a:extLst>
          </p:cNvPr>
          <p:cNvPicPr>
            <a:picLocks noChangeAspect="1"/>
          </p:cNvPicPr>
          <p:nvPr/>
        </p:nvPicPr>
        <p:blipFill>
          <a:blip r:embed="rId3"/>
          <a:stretch>
            <a:fillRect/>
          </a:stretch>
        </p:blipFill>
        <p:spPr>
          <a:xfrm>
            <a:off x="0" y="4689105"/>
            <a:ext cx="2743200" cy="454395"/>
          </a:xfrm>
          <a:prstGeom prst="rect">
            <a:avLst/>
          </a:prstGeom>
          <a:ln>
            <a:noFill/>
          </a:ln>
        </p:spPr>
      </p:pic>
      <p:pic>
        <p:nvPicPr>
          <p:cNvPr id="4" name="Picture 4" descr="Logo&#10;&#10;Description automatically generated">
            <a:extLst>
              <a:ext uri="{FF2B5EF4-FFF2-40B4-BE49-F238E27FC236}">
                <a16:creationId xmlns:a16="http://schemas.microsoft.com/office/drawing/2014/main" id="{10C93A32-9AEC-46B0-AE7A-A9E9EC8F1EA2}"/>
              </a:ext>
            </a:extLst>
          </p:cNvPr>
          <p:cNvPicPr>
            <a:picLocks noChangeAspect="1"/>
          </p:cNvPicPr>
          <p:nvPr/>
        </p:nvPicPr>
        <p:blipFill>
          <a:blip r:embed="rId4"/>
          <a:stretch>
            <a:fillRect/>
          </a:stretch>
        </p:blipFill>
        <p:spPr>
          <a:xfrm>
            <a:off x="352370" y="1279254"/>
            <a:ext cx="2398620" cy="1472386"/>
          </a:xfrm>
          <a:prstGeom prst="rect">
            <a:avLst/>
          </a:prstGeom>
        </p:spPr>
      </p:pic>
      <p:pic>
        <p:nvPicPr>
          <p:cNvPr id="5" name="Picture 5" descr="Logo, company name&#10;&#10;Description automatically generated">
            <a:extLst>
              <a:ext uri="{FF2B5EF4-FFF2-40B4-BE49-F238E27FC236}">
                <a16:creationId xmlns:a16="http://schemas.microsoft.com/office/drawing/2014/main" id="{0D96C081-E798-4DA7-962B-AE872829B2BC}"/>
              </a:ext>
            </a:extLst>
          </p:cNvPr>
          <p:cNvPicPr>
            <a:picLocks noChangeAspect="1"/>
          </p:cNvPicPr>
          <p:nvPr/>
        </p:nvPicPr>
        <p:blipFill>
          <a:blip r:embed="rId5"/>
          <a:stretch>
            <a:fillRect/>
          </a:stretch>
        </p:blipFill>
        <p:spPr>
          <a:xfrm>
            <a:off x="5432548" y="2931980"/>
            <a:ext cx="2743200" cy="1108710"/>
          </a:xfrm>
          <a:prstGeom prst="rect">
            <a:avLst/>
          </a:prstGeom>
        </p:spPr>
      </p:pic>
      <p:pic>
        <p:nvPicPr>
          <p:cNvPr id="6" name="Picture 6">
            <a:extLst>
              <a:ext uri="{FF2B5EF4-FFF2-40B4-BE49-F238E27FC236}">
                <a16:creationId xmlns:a16="http://schemas.microsoft.com/office/drawing/2014/main" id="{40219FBB-CBE8-4CE9-AE84-2C8D383460BC}"/>
              </a:ext>
            </a:extLst>
          </p:cNvPr>
          <p:cNvPicPr>
            <a:picLocks noChangeAspect="1"/>
          </p:cNvPicPr>
          <p:nvPr/>
        </p:nvPicPr>
        <p:blipFill>
          <a:blip r:embed="rId6"/>
          <a:stretch>
            <a:fillRect/>
          </a:stretch>
        </p:blipFill>
        <p:spPr>
          <a:xfrm>
            <a:off x="3704665" y="1387637"/>
            <a:ext cx="1255620" cy="125562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1423" y="3296420"/>
            <a:ext cx="2643553" cy="620201"/>
          </a:xfrm>
          <a:prstGeom prst="rect">
            <a:avLst/>
          </a:prstGeom>
        </p:spPr>
      </p:pic>
      <p:sp>
        <p:nvSpPr>
          <p:cNvPr id="13" name="TextBox 12">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162033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2172E1-9291-4B4B-9F2F-A4D3F1A1EEB1}"/>
              </a:ext>
            </a:extLst>
          </p:cNvPr>
          <p:cNvSpPr>
            <a:spLocks noGrp="1"/>
          </p:cNvSpPr>
          <p:nvPr>
            <p:ph type="title"/>
          </p:nvPr>
        </p:nvSpPr>
        <p:spPr>
          <a:xfrm>
            <a:off x="2624328" y="2516104"/>
            <a:ext cx="3904500" cy="816378"/>
          </a:xfrm>
        </p:spPr>
        <p:txBody>
          <a:bodyPr/>
          <a:lstStyle/>
          <a:p>
            <a:r>
              <a:rPr lang="en-US" sz="4000"/>
              <a:t>Completion of the Project</a:t>
            </a:r>
          </a:p>
        </p:txBody>
      </p:sp>
      <p:sp>
        <p:nvSpPr>
          <p:cNvPr id="4" name="TextBox 3">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3971108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23519" y="216533"/>
            <a:ext cx="4087500" cy="576000"/>
          </a:xfrm>
        </p:spPr>
        <p:txBody>
          <a:bodyPr/>
          <a:lstStyle/>
          <a:p>
            <a:r>
              <a:rPr lang="en-MY"/>
              <a:t>Keyword Populator</a:t>
            </a:r>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graphicFrame>
        <p:nvGraphicFramePr>
          <p:cNvPr id="6" name="Table 5"/>
          <p:cNvGraphicFramePr>
            <a:graphicFrameLocks noGrp="1"/>
          </p:cNvGraphicFramePr>
          <p:nvPr/>
        </p:nvGraphicFramePr>
        <p:xfrm>
          <a:off x="1371600" y="1266267"/>
          <a:ext cx="6096000" cy="2580640"/>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a:t>Completed</a:t>
                      </a:r>
                      <a:endParaRPr lang="en-GB"/>
                    </a:p>
                  </a:txBody>
                  <a:tcPr/>
                </a:tc>
                <a:tc>
                  <a:txBody>
                    <a:bodyPr/>
                    <a:lstStyle/>
                    <a:p>
                      <a:r>
                        <a:rPr lang="en-US"/>
                        <a:t>To do / Improve</a:t>
                      </a:r>
                      <a:endParaRPr lang="en-GB"/>
                    </a:p>
                  </a:txBody>
                  <a:tcPr/>
                </a:tc>
                <a:extLst>
                  <a:ext uri="{0D108BD9-81ED-4DB2-BD59-A6C34878D82A}">
                    <a16:rowId xmlns:a16="http://schemas.microsoft.com/office/drawing/2014/main" val="10000"/>
                  </a:ext>
                </a:extLst>
              </a:tr>
              <a:tr h="370840">
                <a:tc>
                  <a:txBody>
                    <a:bodyPr/>
                    <a:lstStyle/>
                    <a:p>
                      <a:r>
                        <a:rPr lang="en-US" sz="1200">
                          <a:solidFill>
                            <a:schemeClr val="tx1"/>
                          </a:solidFill>
                        </a:rPr>
                        <a:t>Experiment</a:t>
                      </a:r>
                      <a:r>
                        <a:rPr lang="en-US" sz="1200" baseline="0">
                          <a:solidFill>
                            <a:schemeClr val="tx1"/>
                          </a:solidFill>
                        </a:rPr>
                        <a:t> with methods to find a suitable method for finding keywords related to user input</a:t>
                      </a:r>
                      <a:endParaRPr lang="en-GB" sz="1200">
                        <a:solidFill>
                          <a:schemeClr val="tx1"/>
                        </a:solidFill>
                      </a:endParaRPr>
                    </a:p>
                  </a:txBody>
                  <a:tcPr/>
                </a:tc>
                <a:tc>
                  <a:txBody>
                    <a:bodyPr/>
                    <a:lstStyle/>
                    <a:p>
                      <a:r>
                        <a:rPr lang="en-US" sz="1200">
                          <a:solidFill>
                            <a:schemeClr val="tx1"/>
                          </a:solidFill>
                        </a:rPr>
                        <a:t>Improve the quality of the keywords</a:t>
                      </a:r>
                      <a:endParaRPr lang="en-GB" sz="1200">
                        <a:solidFill>
                          <a:schemeClr val="tx1"/>
                        </a:solidFill>
                      </a:endParaRPr>
                    </a:p>
                  </a:txBody>
                  <a:tcPr/>
                </a:tc>
                <a:extLst>
                  <a:ext uri="{0D108BD9-81ED-4DB2-BD59-A6C34878D82A}">
                    <a16:rowId xmlns:a16="http://schemas.microsoft.com/office/drawing/2014/main" val="10001"/>
                  </a:ext>
                </a:extLst>
              </a:tr>
              <a:tr h="370840">
                <a:tc>
                  <a:txBody>
                    <a:bodyPr/>
                    <a:lstStyle/>
                    <a:p>
                      <a:r>
                        <a:rPr lang="en-US" sz="1200">
                          <a:solidFill>
                            <a:schemeClr val="tx1"/>
                          </a:solidFill>
                        </a:rPr>
                        <a:t>Find</a:t>
                      </a:r>
                      <a:r>
                        <a:rPr lang="en-US" sz="1200" baseline="0">
                          <a:solidFill>
                            <a:schemeClr val="tx1"/>
                          </a:solidFill>
                        </a:rPr>
                        <a:t> URL dataset for testing</a:t>
                      </a:r>
                      <a:endParaRPr lang="en-GB" sz="1200">
                        <a:solidFill>
                          <a:schemeClr val="tx1"/>
                        </a:solidFill>
                      </a:endParaRPr>
                    </a:p>
                  </a:txBody>
                  <a:tcPr/>
                </a:tc>
                <a:tc>
                  <a:txBody>
                    <a:bodyPr/>
                    <a:lstStyle/>
                    <a:p>
                      <a:endParaRPr lang="en-GB" sz="1200">
                        <a:solidFill>
                          <a:schemeClr val="tx1"/>
                        </a:solidFill>
                      </a:endParaRPr>
                    </a:p>
                  </a:txBody>
                  <a:tcPr/>
                </a:tc>
                <a:extLst>
                  <a:ext uri="{0D108BD9-81ED-4DB2-BD59-A6C34878D82A}">
                    <a16:rowId xmlns:a16="http://schemas.microsoft.com/office/drawing/2014/main" val="10002"/>
                  </a:ext>
                </a:extLst>
              </a:tr>
              <a:tr h="370840">
                <a:tc>
                  <a:txBody>
                    <a:bodyPr/>
                    <a:lstStyle/>
                    <a:p>
                      <a:r>
                        <a:rPr lang="en-US" sz="1200">
                          <a:solidFill>
                            <a:schemeClr val="tx1"/>
                          </a:solidFill>
                        </a:rPr>
                        <a:t>Wrote</a:t>
                      </a:r>
                      <a:r>
                        <a:rPr lang="en-US" sz="1200" baseline="0">
                          <a:solidFill>
                            <a:schemeClr val="tx1"/>
                          </a:solidFill>
                        </a:rPr>
                        <a:t> a script to collect tweets related to user input using Twitter API </a:t>
                      </a:r>
                      <a:endParaRPr lang="en-GB" sz="1200">
                        <a:solidFill>
                          <a:schemeClr val="tx1"/>
                        </a:solidFill>
                      </a:endParaRPr>
                    </a:p>
                  </a:txBody>
                  <a:tcPr/>
                </a:tc>
                <a:tc>
                  <a:txBody>
                    <a:bodyPr/>
                    <a:lstStyle/>
                    <a:p>
                      <a:endParaRPr lang="en-GB" sz="1200">
                        <a:solidFill>
                          <a:schemeClr val="tx1"/>
                        </a:solidFill>
                      </a:endParaRPr>
                    </a:p>
                  </a:txBody>
                  <a:tcPr/>
                </a:tc>
                <a:extLst>
                  <a:ext uri="{0D108BD9-81ED-4DB2-BD59-A6C34878D82A}">
                    <a16:rowId xmlns:a16="http://schemas.microsoft.com/office/drawing/2014/main" val="10003"/>
                  </a:ext>
                </a:extLst>
              </a:tr>
              <a:tr h="370840">
                <a:tc>
                  <a:txBody>
                    <a:bodyPr/>
                    <a:lstStyle/>
                    <a:p>
                      <a:r>
                        <a:rPr lang="en-US" sz="1200">
                          <a:solidFill>
                            <a:schemeClr val="tx1"/>
                          </a:solidFill>
                        </a:rPr>
                        <a:t>Generation</a:t>
                      </a:r>
                      <a:r>
                        <a:rPr lang="en-US" sz="1200" baseline="0">
                          <a:solidFill>
                            <a:schemeClr val="tx1"/>
                          </a:solidFill>
                        </a:rPr>
                        <a:t> of keywords from the tweets</a:t>
                      </a:r>
                      <a:endParaRPr lang="en-GB" sz="1200">
                        <a:solidFill>
                          <a:schemeClr val="tx1"/>
                        </a:solidFill>
                      </a:endParaRPr>
                    </a:p>
                  </a:txBody>
                  <a:tcPr/>
                </a:tc>
                <a:tc>
                  <a:txBody>
                    <a:bodyPr/>
                    <a:lstStyle/>
                    <a:p>
                      <a:endParaRPr lang="en-GB" sz="1200">
                        <a:solidFill>
                          <a:schemeClr val="tx1"/>
                        </a:solidFill>
                      </a:endParaRPr>
                    </a:p>
                  </a:txBody>
                  <a:tcPr/>
                </a:tc>
                <a:extLst>
                  <a:ext uri="{0D108BD9-81ED-4DB2-BD59-A6C34878D82A}">
                    <a16:rowId xmlns:a16="http://schemas.microsoft.com/office/drawing/2014/main" val="10004"/>
                  </a:ext>
                </a:extLst>
              </a:tr>
              <a:tr h="370840">
                <a:tc>
                  <a:txBody>
                    <a:bodyPr/>
                    <a:lstStyle/>
                    <a:p>
                      <a:r>
                        <a:rPr lang="en-US" sz="1200">
                          <a:solidFill>
                            <a:schemeClr val="tx1"/>
                          </a:solidFill>
                        </a:rPr>
                        <a:t>Test the model for various inputs</a:t>
                      </a:r>
                      <a:endParaRPr lang="en-GB" sz="1200">
                        <a:solidFill>
                          <a:schemeClr val="tx1"/>
                        </a:solidFill>
                      </a:endParaRPr>
                    </a:p>
                  </a:txBody>
                  <a:tcPr/>
                </a:tc>
                <a:tc>
                  <a:txBody>
                    <a:bodyPr/>
                    <a:lstStyle/>
                    <a:p>
                      <a:endParaRPr lang="en-GB" sz="1200">
                        <a:solidFill>
                          <a:schemeClr val="tx1"/>
                        </a:solidFill>
                      </a:endParaRPr>
                    </a:p>
                  </a:txBody>
                  <a:tcPr/>
                </a:tc>
                <a:extLst>
                  <a:ext uri="{0D108BD9-81ED-4DB2-BD59-A6C34878D82A}">
                    <a16:rowId xmlns:a16="http://schemas.microsoft.com/office/drawing/2014/main" val="10005"/>
                  </a:ext>
                </a:extLst>
              </a:tr>
            </a:tbl>
          </a:graphicData>
        </a:graphic>
      </p:graphicFrame>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2214139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23519" y="216533"/>
            <a:ext cx="4087500" cy="576000"/>
          </a:xfrm>
        </p:spPr>
        <p:txBody>
          <a:bodyPr/>
          <a:lstStyle/>
          <a:p>
            <a:r>
              <a:rPr lang="en-MY"/>
              <a:t>Comparison Engine</a:t>
            </a:r>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graphicFrame>
        <p:nvGraphicFramePr>
          <p:cNvPr id="6" name="Table 5"/>
          <p:cNvGraphicFramePr>
            <a:graphicFrameLocks noGrp="1"/>
          </p:cNvGraphicFramePr>
          <p:nvPr/>
        </p:nvGraphicFramePr>
        <p:xfrm>
          <a:off x="1519269" y="1690775"/>
          <a:ext cx="6096000" cy="1569720"/>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a:t>Completed</a:t>
                      </a:r>
                      <a:endParaRPr lang="en-GB"/>
                    </a:p>
                  </a:txBody>
                  <a:tcPr/>
                </a:tc>
                <a:tc>
                  <a:txBody>
                    <a:bodyPr/>
                    <a:lstStyle/>
                    <a:p>
                      <a:r>
                        <a:rPr lang="en-US"/>
                        <a:t>To do / Improve</a:t>
                      </a:r>
                      <a:endParaRPr lang="en-GB"/>
                    </a:p>
                  </a:txBody>
                  <a:tcPr/>
                </a:tc>
                <a:extLst>
                  <a:ext uri="{0D108BD9-81ED-4DB2-BD59-A6C34878D82A}">
                    <a16:rowId xmlns:a16="http://schemas.microsoft.com/office/drawing/2014/main" val="10000"/>
                  </a:ext>
                </a:extLst>
              </a:tr>
              <a:tr h="370840">
                <a:tc>
                  <a:txBody>
                    <a:bodyPr/>
                    <a:lstStyle/>
                    <a:p>
                      <a:r>
                        <a:rPr lang="en-US" sz="1200">
                          <a:solidFill>
                            <a:schemeClr val="tx1"/>
                          </a:solidFill>
                        </a:rPr>
                        <a:t>Find</a:t>
                      </a:r>
                      <a:r>
                        <a:rPr lang="en-US" sz="1200" baseline="0">
                          <a:solidFill>
                            <a:schemeClr val="tx1"/>
                          </a:solidFill>
                        </a:rPr>
                        <a:t> URL dataset for testing</a:t>
                      </a:r>
                      <a:endParaRPr lang="en-GB" sz="1200">
                        <a:solidFill>
                          <a:schemeClr val="tx1"/>
                        </a:solidFill>
                      </a:endParaRPr>
                    </a:p>
                  </a:txBody>
                  <a:tcPr/>
                </a:tc>
                <a:tc>
                  <a:txBody>
                    <a:bodyPr/>
                    <a:lstStyle/>
                    <a:p>
                      <a:r>
                        <a:rPr lang="en-US" sz="1200">
                          <a:solidFill>
                            <a:schemeClr val="tx1"/>
                          </a:solidFill>
                        </a:rPr>
                        <a:t>Improve the quality of the keyword</a:t>
                      </a:r>
                      <a:r>
                        <a:rPr lang="en-US" sz="1200" baseline="0">
                          <a:solidFill>
                            <a:schemeClr val="tx1"/>
                          </a:solidFill>
                        </a:rPr>
                        <a:t> tokens</a:t>
                      </a:r>
                      <a:endParaRPr lang="en-GB" sz="1200">
                        <a:solidFill>
                          <a:schemeClr val="tx1"/>
                        </a:solidFill>
                      </a:endParaRPr>
                    </a:p>
                  </a:txBody>
                  <a:tcPr/>
                </a:tc>
                <a:extLst>
                  <a:ext uri="{0D108BD9-81ED-4DB2-BD59-A6C34878D82A}">
                    <a16:rowId xmlns:a16="http://schemas.microsoft.com/office/drawing/2014/main" val="10001"/>
                  </a:ext>
                </a:extLst>
              </a:tr>
              <a:tr h="370840">
                <a:tc>
                  <a:txBody>
                    <a:bodyPr/>
                    <a:lstStyle/>
                    <a:p>
                      <a:r>
                        <a:rPr lang="en-US" sz="1200">
                          <a:solidFill>
                            <a:schemeClr val="tx1"/>
                          </a:solidFill>
                        </a:rPr>
                        <a:t>Generating keyword</a:t>
                      </a:r>
                      <a:r>
                        <a:rPr lang="en-US" sz="1200" baseline="0">
                          <a:solidFill>
                            <a:schemeClr val="tx1"/>
                          </a:solidFill>
                        </a:rPr>
                        <a:t> tokens from URLs.</a:t>
                      </a:r>
                      <a:endParaRPr lang="en-GB" sz="1200">
                        <a:solidFill>
                          <a:schemeClr val="tx1"/>
                        </a:solidFill>
                      </a:endParaRPr>
                    </a:p>
                  </a:txBody>
                  <a:tcPr/>
                </a:tc>
                <a:tc>
                  <a:txBody>
                    <a:bodyPr/>
                    <a:lstStyle/>
                    <a:p>
                      <a:endParaRPr lang="en-GB" sz="1200">
                        <a:solidFill>
                          <a:schemeClr val="tx1"/>
                        </a:solidFill>
                      </a:endParaRP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tx1"/>
                          </a:solidFill>
                        </a:rPr>
                        <a:t>Mapping</a:t>
                      </a:r>
                      <a:r>
                        <a:rPr lang="en-US" sz="1200" baseline="0">
                          <a:solidFill>
                            <a:schemeClr val="tx1"/>
                          </a:solidFill>
                        </a:rPr>
                        <a:t> keywords from </a:t>
                      </a:r>
                      <a:r>
                        <a:rPr lang="en-US" sz="1200" baseline="0" err="1">
                          <a:solidFill>
                            <a:schemeClr val="tx1"/>
                          </a:solidFill>
                        </a:rPr>
                        <a:t>populator</a:t>
                      </a:r>
                      <a:r>
                        <a:rPr lang="en-US" sz="1200" baseline="0">
                          <a:solidFill>
                            <a:schemeClr val="tx1"/>
                          </a:solidFill>
                        </a:rPr>
                        <a:t> with keyword tokens</a:t>
                      </a:r>
                      <a:endParaRPr lang="en-GB" sz="1200">
                        <a:solidFill>
                          <a:schemeClr val="tx1"/>
                        </a:solidFill>
                      </a:endParaRPr>
                    </a:p>
                  </a:txBody>
                  <a:tcPr/>
                </a:tc>
                <a:tc>
                  <a:txBody>
                    <a:bodyPr/>
                    <a:lstStyle/>
                    <a:p>
                      <a:endParaRPr lang="en-GB" sz="1200">
                        <a:solidFill>
                          <a:schemeClr val="tx1"/>
                        </a:solidFill>
                      </a:endParaRPr>
                    </a:p>
                  </a:txBody>
                  <a:tcPr/>
                </a:tc>
                <a:extLst>
                  <a:ext uri="{0D108BD9-81ED-4DB2-BD59-A6C34878D82A}">
                    <a16:rowId xmlns:a16="http://schemas.microsoft.com/office/drawing/2014/main" val="10004"/>
                  </a:ext>
                </a:extLst>
              </a:tr>
            </a:tbl>
          </a:graphicData>
        </a:graphic>
      </p:graphicFrame>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18213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 scatter chart&#10;&#10;Description automatically generated">
            <a:extLst>
              <a:ext uri="{FF2B5EF4-FFF2-40B4-BE49-F238E27FC236}">
                <a16:creationId xmlns:a16="http://schemas.microsoft.com/office/drawing/2014/main" id="{5DD0DC19-5E89-3D43-A790-5383DBD62822}"/>
              </a:ext>
              <a:ext uri="{C183D7F6-B498-43B3-948B-1728B52AA6E4}">
                <adec:decorative xmlns:adec="http://schemas.microsoft.com/office/drawing/2017/decorative" val="0"/>
              </a:ext>
            </a:extLst>
          </p:cNvPr>
          <p:cNvPicPr>
            <a:picLocks noChangeAspect="1"/>
          </p:cNvPicPr>
          <p:nvPr/>
        </p:nvPicPr>
        <p:blipFill rotWithShape="1">
          <a:blip r:embed="rId3"/>
          <a:srcRect l="683" t="3115"/>
          <a:stretch/>
        </p:blipFill>
        <p:spPr>
          <a:xfrm>
            <a:off x="4879487" y="1584399"/>
            <a:ext cx="3149337" cy="2539408"/>
          </a:xfrm>
          <a:prstGeom prst="rect">
            <a:avLst/>
          </a:prstGeom>
        </p:spPr>
      </p:pic>
      <p:grpSp>
        <p:nvGrpSpPr>
          <p:cNvPr id="12" name="Group 11">
            <a:extLst>
              <a:ext uri="{FF2B5EF4-FFF2-40B4-BE49-F238E27FC236}">
                <a16:creationId xmlns:a16="http://schemas.microsoft.com/office/drawing/2014/main" id="{9E5594FB-3E4E-2A41-A9CA-DCF08B1FD809}"/>
              </a:ext>
            </a:extLst>
          </p:cNvPr>
          <p:cNvGrpSpPr/>
          <p:nvPr/>
        </p:nvGrpSpPr>
        <p:grpSpPr>
          <a:xfrm>
            <a:off x="1033220" y="2133258"/>
            <a:ext cx="3928120" cy="1419969"/>
            <a:chOff x="1948377" y="3214158"/>
            <a:chExt cx="3107988" cy="515721"/>
          </a:xfrm>
        </p:grpSpPr>
        <p:grpSp>
          <p:nvGrpSpPr>
            <p:cNvPr id="6" name="Google Shape;12983;p74">
              <a:extLst>
                <a:ext uri="{FF2B5EF4-FFF2-40B4-BE49-F238E27FC236}">
                  <a16:creationId xmlns:a16="http://schemas.microsoft.com/office/drawing/2014/main" id="{C0709731-109A-C44B-9EB3-F6A7BCA5A655}"/>
                </a:ext>
              </a:extLst>
            </p:cNvPr>
            <p:cNvGrpSpPr/>
            <p:nvPr/>
          </p:nvGrpSpPr>
          <p:grpSpPr>
            <a:xfrm>
              <a:off x="2610543" y="3214158"/>
              <a:ext cx="1411630" cy="153763"/>
              <a:chOff x="3558801" y="4011426"/>
              <a:chExt cx="1866001" cy="111301"/>
            </a:xfrm>
          </p:grpSpPr>
          <p:sp>
            <p:nvSpPr>
              <p:cNvPr id="7" name="Google Shape;12984;p74">
                <a:extLst>
                  <a:ext uri="{FF2B5EF4-FFF2-40B4-BE49-F238E27FC236}">
                    <a16:creationId xmlns:a16="http://schemas.microsoft.com/office/drawing/2014/main" id="{5384C2C0-1150-1645-86C4-D9C371267453}"/>
                  </a:ext>
                </a:extLst>
              </p:cNvPr>
              <p:cNvSpPr/>
              <p:nvPr/>
            </p:nvSpPr>
            <p:spPr>
              <a:xfrm rot="5400000" flipH="1">
                <a:off x="4436152" y="3134077"/>
                <a:ext cx="111300" cy="1866000"/>
              </a:xfrm>
              <a:prstGeom prst="round2SameRect">
                <a:avLst>
                  <a:gd name="adj1" fmla="val 5000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985;p74">
                <a:extLst>
                  <a:ext uri="{FF2B5EF4-FFF2-40B4-BE49-F238E27FC236}">
                    <a16:creationId xmlns:a16="http://schemas.microsoft.com/office/drawing/2014/main" id="{DA3CE7A6-C2AD-794D-B453-8F43E2A63F67}"/>
                  </a:ext>
                </a:extLst>
              </p:cNvPr>
              <p:cNvSpPr/>
              <p:nvPr/>
            </p:nvSpPr>
            <p:spPr>
              <a:xfrm rot="5400000" flipH="1">
                <a:off x="3810807" y="3759420"/>
                <a:ext cx="111301" cy="615313"/>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241D2242-F1EF-5346-8489-E3648A3D0A4C}"/>
                </a:ext>
              </a:extLst>
            </p:cNvPr>
            <p:cNvSpPr txBox="1"/>
            <p:nvPr/>
          </p:nvSpPr>
          <p:spPr>
            <a:xfrm>
              <a:off x="1948377" y="3475963"/>
              <a:ext cx="3107988" cy="253916"/>
            </a:xfrm>
            <a:prstGeom prst="rect">
              <a:avLst/>
            </a:prstGeom>
            <a:noFill/>
          </p:spPr>
          <p:txBody>
            <a:bodyPr wrap="square" rtlCol="0">
              <a:spAutoFit/>
            </a:bodyPr>
            <a:lstStyle/>
            <a:p>
              <a:pPr marL="152400"/>
              <a:r>
                <a:rPr lang="x-none" sz="1050"/>
                <a:t>22% of data breaches involved Phishing*</a:t>
              </a:r>
            </a:p>
          </p:txBody>
        </p:sp>
      </p:grpSp>
      <p:sp>
        <p:nvSpPr>
          <p:cNvPr id="10" name="TextBox 9">
            <a:extLst>
              <a:ext uri="{FF2B5EF4-FFF2-40B4-BE49-F238E27FC236}">
                <a16:creationId xmlns:a16="http://schemas.microsoft.com/office/drawing/2014/main" id="{6F7EF3DC-EE20-7943-B60C-037B854A8CB3}"/>
              </a:ext>
            </a:extLst>
          </p:cNvPr>
          <p:cNvSpPr txBox="1"/>
          <p:nvPr/>
        </p:nvSpPr>
        <p:spPr>
          <a:xfrm>
            <a:off x="1033220" y="4429468"/>
            <a:ext cx="2745976" cy="261610"/>
          </a:xfrm>
          <a:prstGeom prst="rect">
            <a:avLst/>
          </a:prstGeom>
          <a:noFill/>
        </p:spPr>
        <p:txBody>
          <a:bodyPr wrap="square" rtlCol="0">
            <a:spAutoFit/>
          </a:bodyPr>
          <a:lstStyle/>
          <a:p>
            <a:r>
              <a:rPr lang="x-none" sz="1050"/>
              <a:t>*Verizon 2020 DBIR Report</a:t>
            </a:r>
          </a:p>
        </p:txBody>
      </p:sp>
      <p:sp>
        <p:nvSpPr>
          <p:cNvPr id="11" name="TextBox 10">
            <a:extLst>
              <a:ext uri="{FF2B5EF4-FFF2-40B4-BE49-F238E27FC236}">
                <a16:creationId xmlns:a16="http://schemas.microsoft.com/office/drawing/2014/main" id="{A36B6815-FE2D-8D49-8261-1191FC60D322}"/>
              </a:ext>
            </a:extLst>
          </p:cNvPr>
          <p:cNvSpPr txBox="1"/>
          <p:nvPr/>
        </p:nvSpPr>
        <p:spPr>
          <a:xfrm>
            <a:off x="5727861" y="4145832"/>
            <a:ext cx="1606485" cy="261610"/>
          </a:xfrm>
          <a:prstGeom prst="rect">
            <a:avLst/>
          </a:prstGeom>
          <a:noFill/>
        </p:spPr>
        <p:txBody>
          <a:bodyPr wrap="square" rtlCol="0">
            <a:spAutoFit/>
          </a:bodyPr>
          <a:lstStyle/>
          <a:p>
            <a:r>
              <a:rPr lang="x-none" sz="1050"/>
              <a:t>APWG 2020 Q4 Report</a:t>
            </a:r>
          </a:p>
        </p:txBody>
      </p:sp>
      <p:pic>
        <p:nvPicPr>
          <p:cNvPr id="14" name="Picture 2">
            <a:extLst>
              <a:ext uri="{FF2B5EF4-FFF2-40B4-BE49-F238E27FC236}">
                <a16:creationId xmlns:a16="http://schemas.microsoft.com/office/drawing/2014/main" id="{DCB3D40B-9D39-49BA-9E7D-E99BC9B7F0F2}"/>
              </a:ext>
            </a:extLst>
          </p:cNvPr>
          <p:cNvPicPr>
            <a:picLocks noChangeAspect="1"/>
          </p:cNvPicPr>
          <p:nvPr/>
        </p:nvPicPr>
        <p:blipFill>
          <a:blip r:embed="rId4"/>
          <a:stretch>
            <a:fillRect/>
          </a:stretch>
        </p:blipFill>
        <p:spPr>
          <a:xfrm>
            <a:off x="0" y="4689105"/>
            <a:ext cx="2743200" cy="454395"/>
          </a:xfrm>
          <a:prstGeom prst="rect">
            <a:avLst/>
          </a:prstGeom>
          <a:ln>
            <a:noFill/>
          </a:ln>
        </p:spPr>
      </p:pic>
      <p:sp>
        <p:nvSpPr>
          <p:cNvPr id="3" name="TextBox 2">
            <a:extLst>
              <a:ext uri="{FF2B5EF4-FFF2-40B4-BE49-F238E27FC236}">
                <a16:creationId xmlns:a16="http://schemas.microsoft.com/office/drawing/2014/main" id="{7E28A9D8-7ABB-4D97-B476-77B057E9C621}"/>
              </a:ext>
            </a:extLst>
          </p:cNvPr>
          <p:cNvSpPr txBox="1"/>
          <p:nvPr/>
        </p:nvSpPr>
        <p:spPr>
          <a:xfrm>
            <a:off x="110230" y="4819022"/>
            <a:ext cx="9144000" cy="307777"/>
          </a:xfrm>
          <a:prstGeom prst="rect">
            <a:avLst/>
          </a:prstGeom>
          <a:noFill/>
          <a:ln>
            <a:noFill/>
          </a:ln>
        </p:spPr>
        <p:txBody>
          <a:bodyPr wrap="square" lIns="91440" tIns="45720" rIns="91440" bIns="45720" rtlCol="0" anchor="t">
            <a:spAutoFit/>
          </a:bodyPr>
          <a:lstStyle/>
          <a:p>
            <a:r>
              <a:rPr lang="en-MY"/>
              <a:t>                                                                                                                                                                18.10.2021</a:t>
            </a:r>
          </a:p>
        </p:txBody>
      </p:sp>
    </p:spTree>
    <p:extLst>
      <p:ext uri="{BB962C8B-B14F-4D97-AF65-F5344CB8AC3E}">
        <p14:creationId xmlns:p14="http://schemas.microsoft.com/office/powerpoint/2010/main" val="1141613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523519" y="216533"/>
            <a:ext cx="4087500" cy="576000"/>
          </a:xfrm>
        </p:spPr>
        <p:txBody>
          <a:bodyPr/>
          <a:lstStyle/>
          <a:p>
            <a:r>
              <a:rPr lang="en-MY"/>
              <a:t>References</a:t>
            </a:r>
          </a:p>
        </p:txBody>
      </p:sp>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0" y="4681649"/>
            <a:ext cx="2743200" cy="454395"/>
          </a:xfrm>
          <a:prstGeom prst="rect">
            <a:avLst/>
          </a:prstGeom>
          <a:ln>
            <a:noFill/>
          </a:ln>
        </p:spPr>
      </p:pic>
      <p:graphicFrame>
        <p:nvGraphicFramePr>
          <p:cNvPr id="3" name="Table 2"/>
          <p:cNvGraphicFramePr>
            <a:graphicFrameLocks noGrp="1"/>
          </p:cNvGraphicFramePr>
          <p:nvPr/>
        </p:nvGraphicFramePr>
        <p:xfrm>
          <a:off x="1281544" y="1468005"/>
          <a:ext cx="7024255" cy="2711508"/>
        </p:xfrm>
        <a:graphic>
          <a:graphicData uri="http://schemas.openxmlformats.org/drawingml/2006/table">
            <a:tbl>
              <a:tblPr firstRow="1" bandRow="1">
                <a:tableStyleId>{040E847E-8552-42BB-8B78-AB93B28691BB}</a:tableStyleId>
              </a:tblPr>
              <a:tblGrid>
                <a:gridCol w="457202">
                  <a:extLst>
                    <a:ext uri="{9D8B030D-6E8A-4147-A177-3AD203B41FA5}">
                      <a16:colId xmlns:a16="http://schemas.microsoft.com/office/drawing/2014/main" val="20000"/>
                    </a:ext>
                  </a:extLst>
                </a:gridCol>
                <a:gridCol w="6567053">
                  <a:extLst>
                    <a:ext uri="{9D8B030D-6E8A-4147-A177-3AD203B41FA5}">
                      <a16:colId xmlns:a16="http://schemas.microsoft.com/office/drawing/2014/main" val="20001"/>
                    </a:ext>
                  </a:extLst>
                </a:gridCol>
              </a:tblGrid>
              <a:tr h="734868">
                <a:tc>
                  <a:txBody>
                    <a:bodyPr/>
                    <a:lstStyle/>
                    <a:p>
                      <a:r>
                        <a:rPr lang="en-US" sz="1200"/>
                        <a:t>[1]</a:t>
                      </a:r>
                      <a:endParaRPr lang="en-GB" sz="1200"/>
                    </a:p>
                  </a:txBody>
                  <a:tcPr/>
                </a:tc>
                <a:tc>
                  <a:txBody>
                    <a:bodyPr/>
                    <a:lstStyle/>
                    <a:p>
                      <a:r>
                        <a:rPr lang="en-US" sz="1200" b="0" i="0" u="none" strike="noStrike" cap="none">
                          <a:solidFill>
                            <a:srgbClr val="000000"/>
                          </a:solidFill>
                          <a:effectLst/>
                          <a:latin typeface="Arial"/>
                          <a:ea typeface="Arial"/>
                          <a:cs typeface="Arial"/>
                          <a:sym typeface="Arial"/>
                        </a:rPr>
                        <a:t>Mohammad </a:t>
                      </a:r>
                      <a:r>
                        <a:rPr lang="en-US" sz="1200" b="0" i="0" u="none" strike="noStrike" cap="none" err="1">
                          <a:solidFill>
                            <a:srgbClr val="000000"/>
                          </a:solidFill>
                          <a:effectLst/>
                          <a:latin typeface="Arial"/>
                          <a:ea typeface="Arial"/>
                          <a:cs typeface="Arial"/>
                          <a:sym typeface="Arial"/>
                        </a:rPr>
                        <a:t>Saiful</a:t>
                      </a:r>
                      <a:r>
                        <a:rPr lang="en-US" sz="1200" b="0" i="0" u="none" strike="noStrike" cap="none">
                          <a:solidFill>
                            <a:srgbClr val="000000"/>
                          </a:solidFill>
                          <a:effectLst/>
                          <a:latin typeface="Arial"/>
                          <a:ea typeface="Arial"/>
                          <a:cs typeface="Arial"/>
                          <a:sym typeface="Arial"/>
                        </a:rPr>
                        <a:t>, Islam </a:t>
                      </a:r>
                      <a:r>
                        <a:rPr lang="en-US" sz="1200" b="0" i="0" u="none" strike="noStrike" cap="none" err="1">
                          <a:solidFill>
                            <a:srgbClr val="000000"/>
                          </a:solidFill>
                          <a:effectLst/>
                          <a:latin typeface="Arial"/>
                          <a:ea typeface="Arial"/>
                          <a:cs typeface="Arial"/>
                          <a:sym typeface="Arial"/>
                        </a:rPr>
                        <a:t>Mamun</a:t>
                      </a:r>
                      <a:r>
                        <a:rPr lang="en-US" sz="1200" b="0" i="0" u="none" strike="noStrike" cap="none">
                          <a:solidFill>
                            <a:srgbClr val="000000"/>
                          </a:solidFill>
                          <a:effectLst/>
                          <a:latin typeface="Arial"/>
                          <a:ea typeface="Arial"/>
                          <a:cs typeface="Arial"/>
                          <a:sym typeface="Arial"/>
                        </a:rPr>
                        <a:t>, Mohammad Ahmad </a:t>
                      </a:r>
                      <a:r>
                        <a:rPr lang="en-US" sz="1200" b="0" i="0" u="none" strike="noStrike" cap="none" err="1">
                          <a:solidFill>
                            <a:srgbClr val="000000"/>
                          </a:solidFill>
                          <a:effectLst/>
                          <a:latin typeface="Arial"/>
                          <a:ea typeface="Arial"/>
                          <a:cs typeface="Arial"/>
                          <a:sym typeface="Arial"/>
                        </a:rPr>
                        <a:t>Rathore</a:t>
                      </a:r>
                      <a:r>
                        <a:rPr lang="en-US" sz="1200" b="0" i="0" u="none" strike="noStrike" cap="none">
                          <a:solidFill>
                            <a:srgbClr val="000000"/>
                          </a:solidFill>
                          <a:effectLst/>
                          <a:latin typeface="Arial"/>
                          <a:ea typeface="Arial"/>
                          <a:cs typeface="Arial"/>
                          <a:sym typeface="Arial"/>
                        </a:rPr>
                        <a:t>, </a:t>
                      </a:r>
                      <a:r>
                        <a:rPr lang="en-US" sz="1200" b="0" i="0" u="none" strike="noStrike" cap="none" err="1">
                          <a:solidFill>
                            <a:srgbClr val="000000"/>
                          </a:solidFill>
                          <a:effectLst/>
                          <a:latin typeface="Arial"/>
                          <a:ea typeface="Arial"/>
                          <a:cs typeface="Arial"/>
                          <a:sym typeface="Arial"/>
                        </a:rPr>
                        <a:t>Arash</a:t>
                      </a:r>
                      <a:r>
                        <a:rPr lang="en-US" sz="1200" b="0" i="0" u="none" strike="noStrike" cap="none">
                          <a:solidFill>
                            <a:srgbClr val="000000"/>
                          </a:solidFill>
                          <a:effectLst/>
                          <a:latin typeface="Arial"/>
                          <a:ea typeface="Arial"/>
                          <a:cs typeface="Arial"/>
                          <a:sym typeface="Arial"/>
                        </a:rPr>
                        <a:t> </a:t>
                      </a:r>
                      <a:r>
                        <a:rPr lang="en-US" sz="1200" b="0" i="0" u="none" strike="noStrike" cap="none" err="1">
                          <a:solidFill>
                            <a:srgbClr val="000000"/>
                          </a:solidFill>
                          <a:effectLst/>
                          <a:latin typeface="Arial"/>
                          <a:ea typeface="Arial"/>
                          <a:cs typeface="Arial"/>
                          <a:sym typeface="Arial"/>
                        </a:rPr>
                        <a:t>Habibi</a:t>
                      </a:r>
                      <a:r>
                        <a:rPr lang="en-US" sz="1200" b="0" i="0" u="none" strike="noStrike" cap="none">
                          <a:solidFill>
                            <a:srgbClr val="000000"/>
                          </a:solidFill>
                          <a:effectLst/>
                          <a:latin typeface="Arial"/>
                          <a:ea typeface="Arial"/>
                          <a:cs typeface="Arial"/>
                          <a:sym typeface="Arial"/>
                        </a:rPr>
                        <a:t> </a:t>
                      </a:r>
                      <a:r>
                        <a:rPr lang="en-US" sz="1200" b="0" i="0" u="none" strike="noStrike" cap="none" err="1">
                          <a:solidFill>
                            <a:srgbClr val="000000"/>
                          </a:solidFill>
                          <a:effectLst/>
                          <a:latin typeface="Arial"/>
                          <a:ea typeface="Arial"/>
                          <a:cs typeface="Arial"/>
                          <a:sym typeface="Arial"/>
                        </a:rPr>
                        <a:t>Lashkari</a:t>
                      </a:r>
                      <a:r>
                        <a:rPr lang="en-US" sz="1200" b="0" i="0" u="none" strike="noStrike" cap="none">
                          <a:solidFill>
                            <a:srgbClr val="000000"/>
                          </a:solidFill>
                          <a:effectLst/>
                          <a:latin typeface="Arial"/>
                          <a:ea typeface="Arial"/>
                          <a:cs typeface="Arial"/>
                          <a:sym typeface="Arial"/>
                        </a:rPr>
                        <a:t>, Natalia </a:t>
                      </a:r>
                      <a:r>
                        <a:rPr lang="en-US" sz="1200" b="0" i="0" u="none" strike="noStrike" cap="none" err="1">
                          <a:solidFill>
                            <a:srgbClr val="000000"/>
                          </a:solidFill>
                          <a:effectLst/>
                          <a:latin typeface="Arial"/>
                          <a:ea typeface="Arial"/>
                          <a:cs typeface="Arial"/>
                          <a:sym typeface="Arial"/>
                        </a:rPr>
                        <a:t>Stakhanova</a:t>
                      </a:r>
                      <a:r>
                        <a:rPr lang="en-US" sz="1200" b="0" i="0" u="none" strike="noStrike" cap="none">
                          <a:solidFill>
                            <a:srgbClr val="000000"/>
                          </a:solidFill>
                          <a:effectLst/>
                          <a:latin typeface="Arial"/>
                          <a:ea typeface="Arial"/>
                          <a:cs typeface="Arial"/>
                          <a:sym typeface="Arial"/>
                        </a:rPr>
                        <a:t>, and Ali A. </a:t>
                      </a:r>
                      <a:r>
                        <a:rPr lang="en-US" sz="1200" b="0" i="0" u="none" strike="noStrike" cap="none" err="1">
                          <a:solidFill>
                            <a:srgbClr val="000000"/>
                          </a:solidFill>
                          <a:effectLst/>
                          <a:latin typeface="Arial"/>
                          <a:ea typeface="Arial"/>
                          <a:cs typeface="Arial"/>
                          <a:sym typeface="Arial"/>
                        </a:rPr>
                        <a:t>Ghorbani</a:t>
                      </a:r>
                      <a:r>
                        <a:rPr lang="en-US" sz="1200" b="0" i="0" u="none" strike="noStrike" cap="none">
                          <a:solidFill>
                            <a:srgbClr val="000000"/>
                          </a:solidFill>
                          <a:effectLst/>
                          <a:latin typeface="Arial"/>
                          <a:ea typeface="Arial"/>
                          <a:cs typeface="Arial"/>
                          <a:sym typeface="Arial"/>
                        </a:rPr>
                        <a:t>, "Detecting Malicious URLs Using Lexical," in </a:t>
                      </a:r>
                      <a:r>
                        <a:rPr lang="en-US" sz="1200" b="0" i="1" u="none" strike="noStrike" cap="none">
                          <a:solidFill>
                            <a:srgbClr val="000000"/>
                          </a:solidFill>
                          <a:effectLst/>
                          <a:latin typeface="Arial"/>
                          <a:ea typeface="Arial"/>
                          <a:cs typeface="Arial"/>
                          <a:sym typeface="Arial"/>
                        </a:rPr>
                        <a:t>University of New Brunswick, Fredericton, NB, Canada</a:t>
                      </a:r>
                      <a:r>
                        <a:rPr lang="en-US" sz="1200" b="0" i="0" u="none" strike="noStrike" cap="none">
                          <a:solidFill>
                            <a:srgbClr val="000000"/>
                          </a:solidFill>
                          <a:effectLst/>
                          <a:latin typeface="Arial"/>
                          <a:ea typeface="Arial"/>
                          <a:cs typeface="Arial"/>
                          <a:sym typeface="Arial"/>
                        </a:rPr>
                        <a:t>, Fredericton, 2016. </a:t>
                      </a:r>
                      <a:endParaRPr lang="en-GB" sz="1200"/>
                    </a:p>
                  </a:txBody>
                  <a:tcPr/>
                </a:tc>
                <a:extLst>
                  <a:ext uri="{0D108BD9-81ED-4DB2-BD59-A6C34878D82A}">
                    <a16:rowId xmlns:a16="http://schemas.microsoft.com/office/drawing/2014/main" val="10000"/>
                  </a:ext>
                </a:extLst>
              </a:tr>
              <a:tr h="658880">
                <a:tc>
                  <a:txBody>
                    <a:bodyPr/>
                    <a:lstStyle/>
                    <a:p>
                      <a:r>
                        <a:rPr lang="en-US" sz="1200"/>
                        <a:t>[2]</a:t>
                      </a:r>
                      <a:endParaRPr lang="en-GB" sz="1200"/>
                    </a:p>
                  </a:txBody>
                  <a:tcPr/>
                </a:tc>
                <a:tc>
                  <a:txBody>
                    <a:bodyPr/>
                    <a:lstStyle/>
                    <a:p>
                      <a:r>
                        <a:rPr lang="en-US" sz="1200" b="0" i="0" u="none" strike="noStrike" cap="none">
                          <a:solidFill>
                            <a:srgbClr val="000000"/>
                          </a:solidFill>
                          <a:effectLst/>
                          <a:latin typeface="Arial"/>
                          <a:ea typeface="Arial"/>
                          <a:cs typeface="Arial"/>
                          <a:sym typeface="Arial"/>
                        </a:rPr>
                        <a:t>Vishal A. </a:t>
                      </a:r>
                      <a:r>
                        <a:rPr lang="en-US" sz="1200" b="0" i="0" u="none" strike="noStrike" cap="none" err="1">
                          <a:solidFill>
                            <a:srgbClr val="000000"/>
                          </a:solidFill>
                          <a:effectLst/>
                          <a:latin typeface="Arial"/>
                          <a:ea typeface="Arial"/>
                          <a:cs typeface="Arial"/>
                          <a:sym typeface="Arial"/>
                        </a:rPr>
                        <a:t>Kharde</a:t>
                      </a:r>
                      <a:r>
                        <a:rPr lang="en-US" sz="1200" b="0" i="0" u="none" strike="noStrike" cap="none">
                          <a:solidFill>
                            <a:srgbClr val="000000"/>
                          </a:solidFill>
                          <a:effectLst/>
                          <a:latin typeface="Arial"/>
                          <a:ea typeface="Arial"/>
                          <a:cs typeface="Arial"/>
                          <a:sym typeface="Arial"/>
                        </a:rPr>
                        <a:t>, S.S. </a:t>
                      </a:r>
                      <a:r>
                        <a:rPr lang="en-US" sz="1200" b="0" i="0" u="none" strike="noStrike" cap="none" err="1">
                          <a:solidFill>
                            <a:srgbClr val="000000"/>
                          </a:solidFill>
                          <a:effectLst/>
                          <a:latin typeface="Arial"/>
                          <a:ea typeface="Arial"/>
                          <a:cs typeface="Arial"/>
                          <a:sym typeface="Arial"/>
                        </a:rPr>
                        <a:t>Sonawane</a:t>
                      </a:r>
                      <a:r>
                        <a:rPr lang="en-US" sz="1200" b="0" i="0" u="none" strike="noStrike" cap="none">
                          <a:solidFill>
                            <a:srgbClr val="000000"/>
                          </a:solidFill>
                          <a:effectLst/>
                          <a:latin typeface="Arial"/>
                          <a:ea typeface="Arial"/>
                          <a:cs typeface="Arial"/>
                          <a:sym typeface="Arial"/>
                        </a:rPr>
                        <a:t>, "Sentiment Analysis of Twitter Data: A Survey of Techniques," </a:t>
                      </a:r>
                      <a:r>
                        <a:rPr lang="en-US" sz="1200" b="0" i="1" u="none" strike="noStrike" cap="none">
                          <a:solidFill>
                            <a:srgbClr val="000000"/>
                          </a:solidFill>
                          <a:effectLst/>
                          <a:latin typeface="Arial"/>
                          <a:ea typeface="Arial"/>
                          <a:cs typeface="Arial"/>
                          <a:sym typeface="Arial"/>
                        </a:rPr>
                        <a:t>International Journal of Computer Applications (0975 – 8887), </a:t>
                      </a:r>
                      <a:r>
                        <a:rPr lang="en-US" sz="1200" b="0" i="0" u="none" strike="noStrike" cap="none">
                          <a:solidFill>
                            <a:srgbClr val="000000"/>
                          </a:solidFill>
                          <a:effectLst/>
                          <a:latin typeface="Arial"/>
                          <a:ea typeface="Arial"/>
                          <a:cs typeface="Arial"/>
                          <a:sym typeface="Arial"/>
                        </a:rPr>
                        <a:t>vol. Volume 139, no. 11, p. 15, 2016. </a:t>
                      </a:r>
                      <a:endParaRPr lang="en-GB" sz="1200"/>
                    </a:p>
                  </a:txBody>
                  <a:tcPr/>
                </a:tc>
                <a:extLst>
                  <a:ext uri="{0D108BD9-81ED-4DB2-BD59-A6C34878D82A}">
                    <a16:rowId xmlns:a16="http://schemas.microsoft.com/office/drawing/2014/main" val="10001"/>
                  </a:ext>
                </a:extLst>
              </a:tr>
              <a:tr h="658880">
                <a:tc>
                  <a:txBody>
                    <a:bodyPr/>
                    <a:lstStyle/>
                    <a:p>
                      <a:r>
                        <a:rPr lang="en-US" sz="1200"/>
                        <a:t>[3]</a:t>
                      </a:r>
                      <a:endParaRPr lang="en-GB" sz="1200"/>
                    </a:p>
                  </a:txBody>
                  <a:tcPr/>
                </a:tc>
                <a:tc>
                  <a:txBody>
                    <a:bodyPr/>
                    <a:lstStyle/>
                    <a:p>
                      <a:r>
                        <a:rPr lang="en-US" sz="1200" b="0" i="0" u="none" strike="noStrike" cap="none" err="1">
                          <a:solidFill>
                            <a:srgbClr val="000000"/>
                          </a:solidFill>
                          <a:effectLst/>
                          <a:latin typeface="Arial"/>
                          <a:ea typeface="Arial"/>
                          <a:cs typeface="Arial"/>
                          <a:sym typeface="Arial"/>
                        </a:rPr>
                        <a:t>Ozgur</a:t>
                      </a:r>
                      <a:r>
                        <a:rPr lang="en-US" sz="1200" b="0" i="0" u="none" strike="noStrike" cap="none">
                          <a:solidFill>
                            <a:srgbClr val="000000"/>
                          </a:solidFill>
                          <a:effectLst/>
                          <a:latin typeface="Arial"/>
                          <a:ea typeface="Arial"/>
                          <a:cs typeface="Arial"/>
                          <a:sym typeface="Arial"/>
                        </a:rPr>
                        <a:t> </a:t>
                      </a:r>
                      <a:r>
                        <a:rPr lang="en-US" sz="1200" b="0" i="0" u="none" strike="noStrike" cap="none" err="1">
                          <a:solidFill>
                            <a:srgbClr val="000000"/>
                          </a:solidFill>
                          <a:effectLst/>
                          <a:latin typeface="Arial"/>
                          <a:ea typeface="Arial"/>
                          <a:cs typeface="Arial"/>
                          <a:sym typeface="Arial"/>
                        </a:rPr>
                        <a:t>Koray</a:t>
                      </a:r>
                      <a:r>
                        <a:rPr lang="en-US" sz="1200" b="0" i="0" u="none" strike="noStrike" cap="none">
                          <a:solidFill>
                            <a:srgbClr val="000000"/>
                          </a:solidFill>
                          <a:effectLst/>
                          <a:latin typeface="Arial"/>
                          <a:ea typeface="Arial"/>
                          <a:cs typeface="Arial"/>
                          <a:sym typeface="Arial"/>
                        </a:rPr>
                        <a:t> </a:t>
                      </a:r>
                      <a:r>
                        <a:rPr lang="en-US" sz="1200" b="0" i="0" u="none" strike="noStrike" cap="none" err="1">
                          <a:solidFill>
                            <a:srgbClr val="000000"/>
                          </a:solidFill>
                          <a:effectLst/>
                          <a:latin typeface="Arial"/>
                          <a:ea typeface="Arial"/>
                          <a:cs typeface="Arial"/>
                          <a:sym typeface="Arial"/>
                        </a:rPr>
                        <a:t>Sahingoz</a:t>
                      </a:r>
                      <a:r>
                        <a:rPr lang="en-US" sz="1200" b="0" i="0" u="none" strike="noStrike" cap="none">
                          <a:solidFill>
                            <a:srgbClr val="000000"/>
                          </a:solidFill>
                          <a:effectLst/>
                          <a:latin typeface="Arial"/>
                          <a:ea typeface="Arial"/>
                          <a:cs typeface="Arial"/>
                          <a:sym typeface="Arial"/>
                        </a:rPr>
                        <a:t>, </a:t>
                      </a:r>
                      <a:r>
                        <a:rPr lang="en-US" sz="1200" b="0" i="0" u="none" strike="noStrike" cap="none" err="1">
                          <a:solidFill>
                            <a:srgbClr val="000000"/>
                          </a:solidFill>
                          <a:effectLst/>
                          <a:latin typeface="Arial"/>
                          <a:ea typeface="Arial"/>
                          <a:cs typeface="Arial"/>
                          <a:sym typeface="Arial"/>
                        </a:rPr>
                        <a:t>Ebubekir</a:t>
                      </a:r>
                      <a:r>
                        <a:rPr lang="en-US" sz="1200" b="0" i="0" u="none" strike="noStrike" cap="none">
                          <a:solidFill>
                            <a:srgbClr val="000000"/>
                          </a:solidFill>
                          <a:effectLst/>
                          <a:latin typeface="Arial"/>
                          <a:ea typeface="Arial"/>
                          <a:cs typeface="Arial"/>
                          <a:sym typeface="Arial"/>
                        </a:rPr>
                        <a:t> Buber, </a:t>
                      </a:r>
                      <a:r>
                        <a:rPr lang="en-US" sz="1200" b="0" i="0" u="none" strike="noStrike" cap="none" err="1">
                          <a:solidFill>
                            <a:srgbClr val="000000"/>
                          </a:solidFill>
                          <a:effectLst/>
                          <a:latin typeface="Arial"/>
                          <a:ea typeface="Arial"/>
                          <a:cs typeface="Arial"/>
                          <a:sym typeface="Arial"/>
                        </a:rPr>
                        <a:t>Onder</a:t>
                      </a:r>
                      <a:r>
                        <a:rPr lang="en-US" sz="1200" b="0" i="0" u="none" strike="noStrike" cap="none">
                          <a:solidFill>
                            <a:srgbClr val="000000"/>
                          </a:solidFill>
                          <a:effectLst/>
                          <a:latin typeface="Arial"/>
                          <a:ea typeface="Arial"/>
                          <a:cs typeface="Arial"/>
                          <a:sym typeface="Arial"/>
                        </a:rPr>
                        <a:t> </a:t>
                      </a:r>
                      <a:r>
                        <a:rPr lang="en-US" sz="1200" b="0" i="0" u="none" strike="noStrike" cap="none" err="1">
                          <a:solidFill>
                            <a:srgbClr val="000000"/>
                          </a:solidFill>
                          <a:effectLst/>
                          <a:latin typeface="Arial"/>
                          <a:ea typeface="Arial"/>
                          <a:cs typeface="Arial"/>
                          <a:sym typeface="Arial"/>
                        </a:rPr>
                        <a:t>Demir</a:t>
                      </a:r>
                      <a:r>
                        <a:rPr lang="en-US" sz="1200" b="0" i="0" u="none" strike="noStrike" cap="none">
                          <a:solidFill>
                            <a:srgbClr val="000000"/>
                          </a:solidFill>
                          <a:effectLst/>
                          <a:latin typeface="Arial"/>
                          <a:ea typeface="Arial"/>
                          <a:cs typeface="Arial"/>
                          <a:sym typeface="Arial"/>
                        </a:rPr>
                        <a:t>, </a:t>
                      </a:r>
                      <a:r>
                        <a:rPr lang="en-US" sz="1200" b="0" i="0" u="none" strike="noStrike" cap="none" err="1">
                          <a:solidFill>
                            <a:srgbClr val="000000"/>
                          </a:solidFill>
                          <a:effectLst/>
                          <a:latin typeface="Arial"/>
                          <a:ea typeface="Arial"/>
                          <a:cs typeface="Arial"/>
                          <a:sym typeface="Arial"/>
                        </a:rPr>
                        <a:t>Banu</a:t>
                      </a:r>
                      <a:r>
                        <a:rPr lang="en-US" sz="1200" b="0" i="0" u="none" strike="noStrike" cap="none">
                          <a:solidFill>
                            <a:srgbClr val="000000"/>
                          </a:solidFill>
                          <a:effectLst/>
                          <a:latin typeface="Arial"/>
                          <a:ea typeface="Arial"/>
                          <a:cs typeface="Arial"/>
                          <a:sym typeface="Arial"/>
                        </a:rPr>
                        <a:t> </a:t>
                      </a:r>
                      <a:r>
                        <a:rPr lang="en-US" sz="1200" b="0" i="0" u="none" strike="noStrike" cap="none" err="1">
                          <a:solidFill>
                            <a:srgbClr val="000000"/>
                          </a:solidFill>
                          <a:effectLst/>
                          <a:latin typeface="Arial"/>
                          <a:ea typeface="Arial"/>
                          <a:cs typeface="Arial"/>
                          <a:sym typeface="Arial"/>
                        </a:rPr>
                        <a:t>Diri</a:t>
                      </a:r>
                      <a:r>
                        <a:rPr lang="en-US" sz="1200" b="0" i="0" u="none" strike="noStrike" cap="none">
                          <a:solidFill>
                            <a:srgbClr val="000000"/>
                          </a:solidFill>
                          <a:effectLst/>
                          <a:latin typeface="Arial"/>
                          <a:ea typeface="Arial"/>
                          <a:cs typeface="Arial"/>
                          <a:sym typeface="Arial"/>
                        </a:rPr>
                        <a:t>, "Machine learning based phishing detection from URLs," </a:t>
                      </a:r>
                      <a:r>
                        <a:rPr lang="en-US" sz="1200" b="0" i="1" u="none" strike="noStrike" cap="none">
                          <a:solidFill>
                            <a:srgbClr val="000000"/>
                          </a:solidFill>
                          <a:effectLst/>
                          <a:latin typeface="Arial"/>
                          <a:ea typeface="Arial"/>
                          <a:cs typeface="Arial"/>
                          <a:sym typeface="Arial"/>
                        </a:rPr>
                        <a:t>Expert Systems With Applications, </a:t>
                      </a:r>
                      <a:r>
                        <a:rPr lang="en-US" sz="1200" b="0" i="0" u="none" strike="noStrike" cap="none">
                          <a:solidFill>
                            <a:srgbClr val="000000"/>
                          </a:solidFill>
                          <a:effectLst/>
                          <a:latin typeface="Arial"/>
                          <a:ea typeface="Arial"/>
                          <a:cs typeface="Arial"/>
                          <a:sym typeface="Arial"/>
                        </a:rPr>
                        <a:t>2019.</a:t>
                      </a:r>
                    </a:p>
                  </a:txBody>
                  <a:tcPr/>
                </a:tc>
                <a:extLst>
                  <a:ext uri="{0D108BD9-81ED-4DB2-BD59-A6C34878D82A}">
                    <a16:rowId xmlns:a16="http://schemas.microsoft.com/office/drawing/2014/main" val="10002"/>
                  </a:ext>
                </a:extLst>
              </a:tr>
              <a:tr h="658880">
                <a:tc>
                  <a:txBody>
                    <a:bodyPr/>
                    <a:lstStyle/>
                    <a:p>
                      <a:r>
                        <a:rPr lang="en-US" sz="1200"/>
                        <a:t>[4]</a:t>
                      </a:r>
                      <a:endParaRPr lang="en-GB" sz="1200"/>
                    </a:p>
                  </a:txBody>
                  <a:tcPr/>
                </a:tc>
                <a:tc>
                  <a:txBody>
                    <a:bodyPr/>
                    <a:lstStyle/>
                    <a:p>
                      <a:r>
                        <a:rPr lang="en-US" sz="1200" b="0" i="0" u="none" strike="noStrike" cap="none">
                          <a:solidFill>
                            <a:srgbClr val="000000"/>
                          </a:solidFill>
                          <a:effectLst/>
                          <a:latin typeface="Arial"/>
                          <a:ea typeface="Arial"/>
                          <a:cs typeface="Arial"/>
                          <a:sym typeface="Arial"/>
                        </a:rPr>
                        <a:t>T. Tiwari, "Phishing Site URLs," </a:t>
                      </a:r>
                      <a:r>
                        <a:rPr lang="en-US" sz="1200" b="0" i="0" u="none" strike="noStrike" cap="none" err="1">
                          <a:solidFill>
                            <a:srgbClr val="000000"/>
                          </a:solidFill>
                          <a:effectLst/>
                          <a:latin typeface="Arial"/>
                          <a:ea typeface="Arial"/>
                          <a:cs typeface="Arial"/>
                          <a:sym typeface="Arial"/>
                        </a:rPr>
                        <a:t>Kaggle</a:t>
                      </a:r>
                      <a:r>
                        <a:rPr lang="en-US" sz="1200" b="0" i="0" u="none" strike="noStrike" cap="none">
                          <a:solidFill>
                            <a:srgbClr val="000000"/>
                          </a:solidFill>
                          <a:effectLst/>
                          <a:latin typeface="Arial"/>
                          <a:ea typeface="Arial"/>
                          <a:cs typeface="Arial"/>
                          <a:sym typeface="Arial"/>
                        </a:rPr>
                        <a:t>, 2020. [Online]. Available: https://www.kaggle.com/taruntiwarihp/phishing-site-urls.</a:t>
                      </a:r>
                    </a:p>
                  </a:txBody>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F2BAC9B2-CAF7-46E2-AC09-1B52D4CD0FB8}"/>
              </a:ext>
            </a:extLst>
          </p:cNvPr>
          <p:cNvSpPr txBox="1"/>
          <p:nvPr/>
        </p:nvSpPr>
        <p:spPr>
          <a:xfrm>
            <a:off x="1036804" y="4833722"/>
            <a:ext cx="9144000" cy="523220"/>
          </a:xfrm>
          <a:prstGeom prst="rect">
            <a:avLst/>
          </a:prstGeom>
          <a:noFill/>
          <a:ln>
            <a:noFill/>
          </a:ln>
        </p:spPr>
        <p:txBody>
          <a:bodyPr wrap="square" lIns="91440" tIns="45720" rIns="91440" bIns="45720" rtlCol="0" anchor="t">
            <a:spAutoFit/>
          </a:bodyPr>
          <a:lstStyle/>
          <a:p>
            <a:r>
              <a:rPr lang="en-MY"/>
              <a:t>                                     IT18032666 | Wishvajith B.L.D.V.  | 2021-085                                 18.10.2021</a:t>
            </a:r>
          </a:p>
          <a:p>
            <a:endParaRPr lang="en-MY"/>
          </a:p>
        </p:txBody>
      </p:sp>
    </p:spTree>
    <p:extLst>
      <p:ext uri="{BB962C8B-B14F-4D97-AF65-F5344CB8AC3E}">
        <p14:creationId xmlns:p14="http://schemas.microsoft.com/office/powerpoint/2010/main" val="1075260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12" name="Google Shape;3012;p53"/>
          <p:cNvSpPr txBox="1">
            <a:spLocks noGrp="1"/>
          </p:cNvSpPr>
          <p:nvPr>
            <p:ph type="title"/>
          </p:nvPr>
        </p:nvSpPr>
        <p:spPr>
          <a:xfrm>
            <a:off x="819271" y="2902266"/>
            <a:ext cx="7521578" cy="655830"/>
          </a:xfrm>
          <a:prstGeom prst="rect">
            <a:avLst/>
          </a:prstGeom>
        </p:spPr>
        <p:txBody>
          <a:bodyPr spcFirstLastPara="1" wrap="square" lIns="91425" tIns="91425" rIns="91425" bIns="91425" anchor="t" anchorCtr="0">
            <a:noAutofit/>
          </a:bodyPr>
          <a:lstStyle/>
          <a:p>
            <a:pPr>
              <a:buClr>
                <a:schemeClr val="dk1"/>
              </a:buClr>
              <a:buSzPts val="1100"/>
            </a:pPr>
            <a:r>
              <a:rPr lang="en-MY" err="1"/>
              <a:t>Ramanayaka</a:t>
            </a:r>
            <a:r>
              <a:rPr lang="en-MY"/>
              <a:t> A. M</a:t>
            </a:r>
            <a:br>
              <a:rPr lang="en-MY"/>
            </a:br>
            <a:r>
              <a:rPr lang="en-MY"/>
              <a:t>IT18021912 </a:t>
            </a:r>
          </a:p>
        </p:txBody>
      </p:sp>
      <p:pic>
        <p:nvPicPr>
          <p:cNvPr id="162" name="Picture 2">
            <a:extLst>
              <a:ext uri="{FF2B5EF4-FFF2-40B4-BE49-F238E27FC236}">
                <a16:creationId xmlns:a16="http://schemas.microsoft.com/office/drawing/2014/main" id="{35FDA799-41C0-4903-9C9B-EA2C276712E0}"/>
              </a:ext>
            </a:extLst>
          </p:cNvPr>
          <p:cNvPicPr>
            <a:picLocks noChangeAspect="1"/>
          </p:cNvPicPr>
          <p:nvPr/>
        </p:nvPicPr>
        <p:blipFill>
          <a:blip r:embed="rId3"/>
          <a:stretch>
            <a:fillRect/>
          </a:stretch>
        </p:blipFill>
        <p:spPr>
          <a:xfrm>
            <a:off x="0" y="4667441"/>
            <a:ext cx="2743200" cy="454395"/>
          </a:xfrm>
          <a:prstGeom prst="rect">
            <a:avLst/>
          </a:prstGeom>
          <a:ln>
            <a:noFill/>
          </a:ln>
        </p:spPr>
      </p:pic>
      <p:grpSp>
        <p:nvGrpSpPr>
          <p:cNvPr id="164" name="Google Shape;2326;p44">
            <a:extLst>
              <a:ext uri="{FF2B5EF4-FFF2-40B4-BE49-F238E27FC236}">
                <a16:creationId xmlns:a16="http://schemas.microsoft.com/office/drawing/2014/main" id="{304760EB-3AF4-42CF-8089-FFEEB60BFBDB}"/>
              </a:ext>
            </a:extLst>
          </p:cNvPr>
          <p:cNvGrpSpPr/>
          <p:nvPr/>
        </p:nvGrpSpPr>
        <p:grpSpPr>
          <a:xfrm>
            <a:off x="3634664" y="443607"/>
            <a:ext cx="1890792" cy="1797627"/>
            <a:chOff x="4522050" y="622650"/>
            <a:chExt cx="3898200" cy="3898200"/>
          </a:xfrm>
        </p:grpSpPr>
        <p:sp>
          <p:nvSpPr>
            <p:cNvPr id="165" name="Google Shape;2327;p44">
              <a:extLst>
                <a:ext uri="{FF2B5EF4-FFF2-40B4-BE49-F238E27FC236}">
                  <a16:creationId xmlns:a16="http://schemas.microsoft.com/office/drawing/2014/main" id="{809174B5-E195-49F9-89ED-FA97BC919E01}"/>
                </a:ext>
              </a:extLst>
            </p:cNvPr>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 name="Google Shape;2328;p44">
              <a:extLst>
                <a:ext uri="{FF2B5EF4-FFF2-40B4-BE49-F238E27FC236}">
                  <a16:creationId xmlns:a16="http://schemas.microsoft.com/office/drawing/2014/main" id="{BE0BF52A-F036-4C8D-9AF0-D0F07A6A62D6}"/>
                </a:ext>
              </a:extLst>
            </p:cNvPr>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2" name="TextBox 1">
            <a:extLst>
              <a:ext uri="{FF2B5EF4-FFF2-40B4-BE49-F238E27FC236}">
                <a16:creationId xmlns:a16="http://schemas.microsoft.com/office/drawing/2014/main" id="{27EFB701-7023-4CF7-98F8-DE8E5153C887}"/>
              </a:ext>
            </a:extLst>
          </p:cNvPr>
          <p:cNvSpPr txBox="1"/>
          <p:nvPr/>
        </p:nvSpPr>
        <p:spPr>
          <a:xfrm>
            <a:off x="-45873" y="4783815"/>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grpSp>
        <p:nvGrpSpPr>
          <p:cNvPr id="11" name="Group 10">
            <a:extLst>
              <a:ext uri="{FF2B5EF4-FFF2-40B4-BE49-F238E27FC236}">
                <a16:creationId xmlns:a16="http://schemas.microsoft.com/office/drawing/2014/main" id="{4E2BFFF6-1715-4C73-9BC3-A08BBEE274C8}"/>
              </a:ext>
            </a:extLst>
          </p:cNvPr>
          <p:cNvGrpSpPr/>
          <p:nvPr/>
        </p:nvGrpSpPr>
        <p:grpSpPr>
          <a:xfrm>
            <a:off x="3634664" y="326294"/>
            <a:ext cx="1913190" cy="1807980"/>
            <a:chOff x="5050765" y="1562459"/>
            <a:chExt cx="854015" cy="854015"/>
          </a:xfrm>
        </p:grpSpPr>
        <p:sp>
          <p:nvSpPr>
            <p:cNvPr id="12" name="Oval 11">
              <a:extLst>
                <a:ext uri="{FF2B5EF4-FFF2-40B4-BE49-F238E27FC236}">
                  <a16:creationId xmlns:a16="http://schemas.microsoft.com/office/drawing/2014/main" id="{B84AA986-61C5-46DD-A534-8AFC3FD2CE0F}"/>
                </a:ext>
              </a:extLst>
            </p:cNvPr>
            <p:cNvSpPr/>
            <p:nvPr/>
          </p:nvSpPr>
          <p:spPr>
            <a:xfrm>
              <a:off x="5050765" y="1562459"/>
              <a:ext cx="854015" cy="854015"/>
            </a:xfrm>
            <a:prstGeom prst="ellipse">
              <a:avLst/>
            </a:prstGeom>
            <a:blipFill>
              <a:blip r:embed="rId4"/>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7E043335-6E5C-4DC4-B112-D8C0AEBF40E0}"/>
                </a:ext>
              </a:extLst>
            </p:cNvPr>
            <p:cNvSpPr/>
            <p:nvPr/>
          </p:nvSpPr>
          <p:spPr>
            <a:xfrm>
              <a:off x="5204488" y="2015941"/>
              <a:ext cx="546569" cy="281825"/>
            </a:xfrm>
            <a:custGeom>
              <a:avLst/>
              <a:gdLst>
                <a:gd name="connsiteX0" fmla="*/ 0 w 546569"/>
                <a:gd name="connsiteY0" fmla="*/ 0 h 281825"/>
                <a:gd name="connsiteX1" fmla="*/ 546569 w 546569"/>
                <a:gd name="connsiteY1" fmla="*/ 0 h 281825"/>
                <a:gd name="connsiteX2" fmla="*/ 546569 w 546569"/>
                <a:gd name="connsiteY2" fmla="*/ 281825 h 281825"/>
                <a:gd name="connsiteX3" fmla="*/ 0 w 546569"/>
                <a:gd name="connsiteY3" fmla="*/ 281825 h 281825"/>
                <a:gd name="connsiteX4" fmla="*/ 0 w 546569"/>
                <a:gd name="connsiteY4" fmla="*/ 0 h 28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569" h="281825">
                  <a:moveTo>
                    <a:pt x="0" y="0"/>
                  </a:moveTo>
                  <a:lnTo>
                    <a:pt x="546569" y="0"/>
                  </a:lnTo>
                  <a:lnTo>
                    <a:pt x="546569" y="281825"/>
                  </a:lnTo>
                  <a:lnTo>
                    <a:pt x="0" y="28182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algn="ctr" defTabSz="800100">
                <a:lnSpc>
                  <a:spcPct val="90000"/>
                </a:lnSpc>
                <a:spcBef>
                  <a:spcPct val="0"/>
                </a:spcBef>
                <a:spcAft>
                  <a:spcPct val="35000"/>
                </a:spcAft>
              </a:pPr>
              <a:endParaRPr lang="en-MY" sz="1800" kern="1200">
                <a:solidFill>
                  <a:srgbClr val="FFFFFF"/>
                </a:solidFill>
              </a:endParaRPr>
            </a:p>
          </p:txBody>
        </p:sp>
      </p:grpSp>
    </p:spTree>
    <p:extLst>
      <p:ext uri="{BB962C8B-B14F-4D97-AF65-F5344CB8AC3E}">
        <p14:creationId xmlns:p14="http://schemas.microsoft.com/office/powerpoint/2010/main" val="482290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Objectives</a:t>
            </a:r>
            <a:endParaRPr/>
          </a:p>
        </p:txBody>
      </p:sp>
      <p:sp>
        <p:nvSpPr>
          <p:cNvPr id="2225" name="Google Shape;2225;p41"/>
          <p:cNvSpPr txBox="1">
            <a:spLocks noGrp="1"/>
          </p:cNvSpPr>
          <p:nvPr>
            <p:ph type="subTitle" idx="1"/>
          </p:nvPr>
        </p:nvSpPr>
        <p:spPr>
          <a:xfrm>
            <a:off x="1709928" y="1545336"/>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Ensemble Model</a:t>
            </a:r>
            <a:endParaRPr/>
          </a:p>
        </p:txBody>
      </p:sp>
      <p:sp>
        <p:nvSpPr>
          <p:cNvPr id="2226" name="Google Shape;2226;p41"/>
          <p:cNvSpPr txBox="1">
            <a:spLocks noGrp="1"/>
          </p:cNvSpPr>
          <p:nvPr>
            <p:ph type="subTitle" idx="2"/>
          </p:nvPr>
        </p:nvSpPr>
        <p:spPr>
          <a:xfrm>
            <a:off x="1709928" y="1938528"/>
            <a:ext cx="19452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Improve accuracy without decreasing performance</a:t>
            </a:r>
            <a:endParaRPr>
              <a:latin typeface="Barlow Semi Condensed"/>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468112" y="1545336"/>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Feature Reduction	</a:t>
            </a:r>
            <a:endParaRPr/>
          </a:p>
        </p:txBody>
      </p:sp>
      <p:sp>
        <p:nvSpPr>
          <p:cNvPr id="2228" name="Google Shape;2228;p41"/>
          <p:cNvSpPr txBox="1">
            <a:spLocks noGrp="1"/>
          </p:cNvSpPr>
          <p:nvPr>
            <p:ph type="subTitle" idx="4"/>
          </p:nvPr>
        </p:nvSpPr>
        <p:spPr>
          <a:xfrm>
            <a:off x="5446546" y="1927745"/>
            <a:ext cx="1969166" cy="769783"/>
          </a:xfrm>
          <a:prstGeom prst="rect">
            <a:avLst/>
          </a:prstGeom>
        </p:spPr>
        <p:txBody>
          <a:bodyPr spcFirstLastPara="1" wrap="square" lIns="91425" tIns="91425" rIns="91425" bIns="91425" anchor="t" anchorCtr="0">
            <a:noAutofit/>
          </a:bodyPr>
          <a:lstStyle/>
          <a:p>
            <a:pPr lvl="0"/>
            <a:r>
              <a:rPr lang="en-US" sz="1600"/>
              <a:t>Reduce dimensionality of the extracted features</a:t>
            </a:r>
          </a:p>
        </p:txBody>
      </p:sp>
      <p:sp>
        <p:nvSpPr>
          <p:cNvPr id="2229" name="Google Shape;2229;p41"/>
          <p:cNvSpPr txBox="1">
            <a:spLocks noGrp="1"/>
          </p:cNvSpPr>
          <p:nvPr>
            <p:ph type="subTitle" idx="5"/>
          </p:nvPr>
        </p:nvSpPr>
        <p:spPr>
          <a:xfrm>
            <a:off x="2825496" y="3200400"/>
            <a:ext cx="2146388"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Event-driven System</a:t>
            </a:r>
            <a:endParaRPr/>
          </a:p>
        </p:txBody>
      </p:sp>
      <p:sp>
        <p:nvSpPr>
          <p:cNvPr id="2230" name="Google Shape;2230;p41"/>
          <p:cNvSpPr txBox="1">
            <a:spLocks noGrp="1"/>
          </p:cNvSpPr>
          <p:nvPr>
            <p:ph type="subTitle" idx="6"/>
          </p:nvPr>
        </p:nvSpPr>
        <p:spPr>
          <a:xfrm>
            <a:off x="2825496" y="3593592"/>
            <a:ext cx="19452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Barlow Semi Condensed"/>
                <a:ea typeface="Barlow Semi Condensed"/>
                <a:cs typeface="Barlow Semi Condensed"/>
                <a:sym typeface="Barlow Semi Condensed"/>
              </a:rPr>
              <a:t>To detect attacks early in the life cycle</a:t>
            </a:r>
            <a:endParaRPr>
              <a:latin typeface="Barlow Semi Condensed"/>
              <a:ea typeface="Barlow Semi Condensed"/>
              <a:cs typeface="Barlow Semi Condensed"/>
              <a:sym typeface="Barlow Semi Condensed"/>
            </a:endParaRPr>
          </a:p>
        </p:txBody>
      </p:sp>
      <p:sp>
        <p:nvSpPr>
          <p:cNvPr id="2231" name="Google Shape;2231;p41"/>
          <p:cNvSpPr txBox="1">
            <a:spLocks noGrp="1"/>
          </p:cNvSpPr>
          <p:nvPr>
            <p:ph type="subTitle" idx="7"/>
          </p:nvPr>
        </p:nvSpPr>
        <p:spPr>
          <a:xfrm>
            <a:off x="6464808" y="3200400"/>
            <a:ext cx="19935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Scalability</a:t>
            </a:r>
            <a:endParaRPr/>
          </a:p>
        </p:txBody>
      </p:sp>
      <p:sp>
        <p:nvSpPr>
          <p:cNvPr id="2232" name="Google Shape;2232;p41"/>
          <p:cNvSpPr txBox="1">
            <a:spLocks noGrp="1"/>
          </p:cNvSpPr>
          <p:nvPr>
            <p:ph type="subTitle" idx="8"/>
          </p:nvPr>
        </p:nvSpPr>
        <p:spPr>
          <a:xfrm>
            <a:off x="6464808" y="3593592"/>
            <a:ext cx="19935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Scales the system when increase in URLs and keywords.</a:t>
            </a:r>
            <a:endParaRPr>
              <a:latin typeface="Barlow Semi Condensed"/>
              <a:ea typeface="Barlow Semi Condensed"/>
              <a:cs typeface="Barlow Semi Condensed"/>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algn="ctr"/>
            <a:r>
              <a:rPr lang="en" sz="7200">
                <a:solidFill>
                  <a:srgbClr val="AB8FDC"/>
                </a:solidFill>
                <a:latin typeface="Fjalla One"/>
                <a:ea typeface="Fjalla One"/>
                <a:cs typeface="Fjalla One"/>
                <a:sym typeface="Fjalla One"/>
              </a:rPr>
              <a:t>01</a:t>
            </a:r>
            <a:endParaRPr sz="7200">
              <a:solidFill>
                <a:srgbClr val="AB8FDC"/>
              </a:solidFill>
              <a:latin typeface="Fjalla One"/>
              <a:ea typeface="Fjalla One"/>
              <a:cs typeface="Fjalla One"/>
              <a:sym typeface="Fjalla One"/>
            </a:endParaRPr>
          </a:p>
        </p:txBody>
      </p:sp>
      <p:sp>
        <p:nvSpPr>
          <p:cNvPr id="2234" name="Google Shape;2234;p4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algn="ctr"/>
            <a:r>
              <a:rPr lang="en" sz="7200">
                <a:solidFill>
                  <a:srgbClr val="AB8FDC"/>
                </a:solidFill>
                <a:latin typeface="Fjalla One"/>
                <a:ea typeface="Fjalla One"/>
                <a:cs typeface="Fjalla One"/>
                <a:sym typeface="Fjalla One"/>
              </a:rPr>
              <a:t>03</a:t>
            </a:r>
            <a:endParaRPr sz="7200">
              <a:solidFill>
                <a:srgbClr val="AB8FDC"/>
              </a:solidFill>
              <a:latin typeface="Fjalla One"/>
              <a:ea typeface="Fjalla One"/>
              <a:cs typeface="Fjalla One"/>
              <a:sym typeface="Fjalla One"/>
            </a:endParaRPr>
          </a:p>
        </p:txBody>
      </p:sp>
      <p:sp>
        <p:nvSpPr>
          <p:cNvPr id="2235" name="Google Shape;2235;p4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algn="ctr"/>
            <a:r>
              <a:rPr lang="en" sz="7200">
                <a:solidFill>
                  <a:srgbClr val="AB8FDC"/>
                </a:solidFill>
                <a:latin typeface="Fjalla One"/>
                <a:ea typeface="Fjalla One"/>
                <a:cs typeface="Fjalla One"/>
                <a:sym typeface="Fjalla One"/>
              </a:rPr>
              <a:t>04</a:t>
            </a:r>
            <a:endParaRPr sz="7200">
              <a:solidFill>
                <a:srgbClr val="AB8FDC"/>
              </a:solidFill>
              <a:latin typeface="Fjalla One"/>
              <a:ea typeface="Fjalla One"/>
              <a:cs typeface="Fjalla One"/>
              <a:sym typeface="Fjalla One"/>
            </a:endParaRPr>
          </a:p>
        </p:txBody>
      </p:sp>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algn="ctr"/>
            <a:r>
              <a:rPr lang="en" sz="7200">
                <a:solidFill>
                  <a:srgbClr val="AB8FDC"/>
                </a:solidFill>
                <a:latin typeface="Fjalla One"/>
                <a:ea typeface="Fjalla One"/>
                <a:cs typeface="Fjalla One"/>
                <a:sym typeface="Fjalla One"/>
              </a:rPr>
              <a:t>02</a:t>
            </a:r>
            <a:endParaRPr sz="7200">
              <a:solidFill>
                <a:srgbClr val="AB8FDC"/>
              </a:solidFill>
              <a:latin typeface="Fjalla One"/>
              <a:ea typeface="Fjalla One"/>
              <a:cs typeface="Fjalla One"/>
              <a:sym typeface="Fjalla One"/>
            </a:endParaRPr>
          </a:p>
        </p:txBody>
      </p:sp>
      <p:pic>
        <p:nvPicPr>
          <p:cNvPr id="17" name="Picture 2">
            <a:extLst>
              <a:ext uri="{FF2B5EF4-FFF2-40B4-BE49-F238E27FC236}">
                <a16:creationId xmlns:a16="http://schemas.microsoft.com/office/drawing/2014/main" id="{A73FAA90-0D62-489E-95E0-1F8D775E2F6C}"/>
              </a:ext>
            </a:extLst>
          </p:cNvPr>
          <p:cNvPicPr>
            <a:picLocks noChangeAspect="1"/>
          </p:cNvPicPr>
          <p:nvPr/>
        </p:nvPicPr>
        <p:blipFill>
          <a:blip r:embed="rId3"/>
          <a:stretch>
            <a:fillRect/>
          </a:stretch>
        </p:blipFill>
        <p:spPr>
          <a:xfrm>
            <a:off x="-8060" y="4709425"/>
            <a:ext cx="2743200" cy="454395"/>
          </a:xfrm>
          <a:prstGeom prst="rect">
            <a:avLst/>
          </a:prstGeom>
          <a:ln>
            <a:noFill/>
          </a:ln>
        </p:spPr>
      </p:pic>
      <p:sp>
        <p:nvSpPr>
          <p:cNvPr id="19" name="TextBox 18">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2897010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B3FCC68-BF94-4000-9784-4A6E15EBD1DB}"/>
              </a:ext>
            </a:extLst>
          </p:cNvPr>
          <p:cNvSpPr>
            <a:spLocks noGrp="1"/>
          </p:cNvSpPr>
          <p:nvPr>
            <p:ph type="subTitle" idx="1"/>
          </p:nvPr>
        </p:nvSpPr>
        <p:spPr>
          <a:xfrm>
            <a:off x="2516152" y="2126239"/>
            <a:ext cx="3994828" cy="1531925"/>
          </a:xfrm>
        </p:spPr>
        <p:txBody>
          <a:bodyPr/>
          <a:lstStyle/>
          <a:p>
            <a:r>
              <a:rPr lang="en-US" sz="1800"/>
              <a:t>How can the feature reduction be done to build an ensemble model that will be efficient enough to detect phishing URLs with better scalability and speed?</a:t>
            </a:r>
          </a:p>
          <a:p>
            <a:endParaRPr lang="en-US"/>
          </a:p>
        </p:txBody>
      </p:sp>
      <p:sp>
        <p:nvSpPr>
          <p:cNvPr id="3" name="Title 2">
            <a:extLst>
              <a:ext uri="{FF2B5EF4-FFF2-40B4-BE49-F238E27FC236}">
                <a16:creationId xmlns:a16="http://schemas.microsoft.com/office/drawing/2014/main" id="{EA1EA652-6DF4-45BA-B2A5-5804BAE10CCB}"/>
              </a:ext>
            </a:extLst>
          </p:cNvPr>
          <p:cNvSpPr>
            <a:spLocks noGrp="1"/>
          </p:cNvSpPr>
          <p:nvPr>
            <p:ph type="title"/>
          </p:nvPr>
        </p:nvSpPr>
        <p:spPr>
          <a:xfrm>
            <a:off x="2268488" y="752655"/>
            <a:ext cx="4605396" cy="1368583"/>
          </a:xfrm>
        </p:spPr>
        <p:txBody>
          <a:bodyPr/>
          <a:lstStyle/>
          <a:p>
            <a:r>
              <a:rPr lang="en-US" sz="4000" b="1"/>
              <a:t>Research Objective</a:t>
            </a:r>
          </a:p>
        </p:txBody>
      </p:sp>
      <p:pic>
        <p:nvPicPr>
          <p:cNvPr id="5" name="Picture 4">
            <a:extLst>
              <a:ext uri="{FF2B5EF4-FFF2-40B4-BE49-F238E27FC236}">
                <a16:creationId xmlns:a16="http://schemas.microsoft.com/office/drawing/2014/main" id="{D30B32D8-E49E-481B-9FDA-9C2B31103DA4}"/>
              </a:ext>
            </a:extLst>
          </p:cNvPr>
          <p:cNvPicPr>
            <a:picLocks noChangeAspect="1"/>
          </p:cNvPicPr>
          <p:nvPr/>
        </p:nvPicPr>
        <p:blipFill>
          <a:blip r:embed="rId2"/>
          <a:stretch>
            <a:fillRect/>
          </a:stretch>
        </p:blipFill>
        <p:spPr>
          <a:xfrm>
            <a:off x="129396" y="4684536"/>
            <a:ext cx="2743200" cy="454395"/>
          </a:xfrm>
          <a:prstGeom prst="rect">
            <a:avLst/>
          </a:prstGeom>
          <a:ln>
            <a:noFill/>
          </a:ln>
        </p:spPr>
      </p:pic>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3019146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93A6-E72B-474B-BAF6-CFAB257291FF}"/>
              </a:ext>
            </a:extLst>
          </p:cNvPr>
          <p:cNvSpPr>
            <a:spLocks noGrp="1"/>
          </p:cNvSpPr>
          <p:nvPr>
            <p:ph type="title"/>
          </p:nvPr>
        </p:nvSpPr>
        <p:spPr>
          <a:xfrm>
            <a:off x="1729337" y="1620753"/>
            <a:ext cx="5694480" cy="1902000"/>
          </a:xfrm>
        </p:spPr>
        <p:txBody>
          <a:bodyPr/>
          <a:lstStyle/>
          <a:p>
            <a:r>
              <a:rPr lang="en-US" b="1"/>
              <a:t>Objectives</a:t>
            </a:r>
          </a:p>
        </p:txBody>
      </p:sp>
      <p:sp>
        <p:nvSpPr>
          <p:cNvPr id="4" name="TextBox 3">
            <a:extLst>
              <a:ext uri="{FF2B5EF4-FFF2-40B4-BE49-F238E27FC236}">
                <a16:creationId xmlns:a16="http://schemas.microsoft.com/office/drawing/2014/main" id="{0581E664-302E-4F66-B751-24568622BF0B}"/>
              </a:ext>
            </a:extLst>
          </p:cNvPr>
          <p:cNvSpPr txBox="1"/>
          <p:nvPr/>
        </p:nvSpPr>
        <p:spPr>
          <a:xfrm>
            <a:off x="-2741" y="4826947"/>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grpSp>
        <p:nvGrpSpPr>
          <p:cNvPr id="8" name="Group 7">
            <a:extLst>
              <a:ext uri="{FF2B5EF4-FFF2-40B4-BE49-F238E27FC236}">
                <a16:creationId xmlns:a16="http://schemas.microsoft.com/office/drawing/2014/main" id="{90C8645A-A6C2-4939-A4D2-1618D350F91B}"/>
              </a:ext>
            </a:extLst>
          </p:cNvPr>
          <p:cNvGrpSpPr/>
          <p:nvPr/>
        </p:nvGrpSpPr>
        <p:grpSpPr>
          <a:xfrm>
            <a:off x="0" y="1373915"/>
            <a:ext cx="9346154" cy="3747921"/>
            <a:chOff x="-8060" y="1374618"/>
            <a:chExt cx="9346154" cy="3747921"/>
          </a:xfrm>
        </p:grpSpPr>
        <p:pic>
          <p:nvPicPr>
            <p:cNvPr id="6" name="Picture 5">
              <a:extLst>
                <a:ext uri="{FF2B5EF4-FFF2-40B4-BE49-F238E27FC236}">
                  <a16:creationId xmlns:a16="http://schemas.microsoft.com/office/drawing/2014/main" id="{A61C6F81-B9BA-4548-9C49-948829165362}"/>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1D10B395-535E-4BB4-9741-B0445EF65FC1}"/>
                </a:ext>
              </a:extLst>
            </p:cNvPr>
            <p:cNvSpPr txBox="1"/>
            <p:nvPr/>
          </p:nvSpPr>
          <p:spPr>
            <a:xfrm>
              <a:off x="194094" y="1374618"/>
              <a:ext cx="9144000" cy="307777"/>
            </a:xfrm>
            <a:prstGeom prst="rect">
              <a:avLst/>
            </a:prstGeom>
            <a:noFill/>
            <a:ln>
              <a:noFill/>
            </a:ln>
          </p:spPr>
          <p:txBody>
            <a:bodyPr wrap="square" lIns="91440" tIns="45720" rIns="91440" bIns="45720" rtlCol="0" anchor="t">
              <a:spAutoFit/>
            </a:bodyPr>
            <a:lstStyle/>
            <a:p>
              <a:endParaRPr lang="en-MY"/>
            </a:p>
          </p:txBody>
        </p:sp>
      </p:grpSp>
    </p:spTree>
    <p:extLst>
      <p:ext uri="{BB962C8B-B14F-4D97-AF65-F5344CB8AC3E}">
        <p14:creationId xmlns:p14="http://schemas.microsoft.com/office/powerpoint/2010/main" val="3544449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7AE79-0808-4CF6-BC2C-01BE75F962E2}"/>
              </a:ext>
            </a:extLst>
          </p:cNvPr>
          <p:cNvSpPr>
            <a:spLocks noGrp="1"/>
          </p:cNvSpPr>
          <p:nvPr>
            <p:ph type="title"/>
          </p:nvPr>
        </p:nvSpPr>
        <p:spPr>
          <a:xfrm>
            <a:off x="585869" y="1975757"/>
            <a:ext cx="3566100" cy="1441051"/>
          </a:xfrm>
        </p:spPr>
        <p:txBody>
          <a:bodyPr/>
          <a:lstStyle/>
          <a:p>
            <a:r>
              <a:rPr lang="en-US" b="1"/>
              <a:t>Feature Reduction</a:t>
            </a:r>
            <a:endParaRPr lang="en-US"/>
          </a:p>
        </p:txBody>
      </p:sp>
      <p:sp>
        <p:nvSpPr>
          <p:cNvPr id="3" name="Text Placeholder 2">
            <a:extLst>
              <a:ext uri="{FF2B5EF4-FFF2-40B4-BE49-F238E27FC236}">
                <a16:creationId xmlns:a16="http://schemas.microsoft.com/office/drawing/2014/main" id="{9C1D22AB-56A3-4290-B49B-44D4A1039C0D}"/>
              </a:ext>
            </a:extLst>
          </p:cNvPr>
          <p:cNvSpPr>
            <a:spLocks noGrp="1"/>
          </p:cNvSpPr>
          <p:nvPr>
            <p:ph type="body" idx="1"/>
          </p:nvPr>
        </p:nvSpPr>
        <p:spPr>
          <a:xfrm>
            <a:off x="4432400" y="1649290"/>
            <a:ext cx="4195867" cy="2093984"/>
          </a:xfrm>
        </p:spPr>
        <p:txBody>
          <a:bodyPr/>
          <a:lstStyle/>
          <a:p>
            <a:pPr>
              <a:lnSpc>
                <a:spcPct val="150000"/>
              </a:lnSpc>
            </a:pPr>
            <a:r>
              <a:rPr lang="en-US" sz="2000">
                <a:latin typeface="Arial"/>
              </a:rPr>
              <a:t>Feature Classification</a:t>
            </a:r>
          </a:p>
          <a:p>
            <a:pPr>
              <a:lnSpc>
                <a:spcPct val="150000"/>
              </a:lnSpc>
            </a:pPr>
            <a:r>
              <a:rPr lang="en-US" sz="2000">
                <a:latin typeface="Arial"/>
              </a:rPr>
              <a:t>Feature Extraction</a:t>
            </a:r>
          </a:p>
          <a:p>
            <a:pPr>
              <a:lnSpc>
                <a:spcPct val="150000"/>
              </a:lnSpc>
            </a:pPr>
            <a:r>
              <a:rPr lang="en-US" sz="2000">
                <a:latin typeface="Arial"/>
              </a:rPr>
              <a:t>Feature Analysis</a:t>
            </a:r>
          </a:p>
          <a:p>
            <a:pPr>
              <a:lnSpc>
                <a:spcPct val="150000"/>
              </a:lnSpc>
            </a:pPr>
            <a:r>
              <a:rPr lang="en-US" sz="2000">
                <a:latin typeface="Arial"/>
              </a:rPr>
              <a:t>Feature Reduction</a:t>
            </a:r>
          </a:p>
          <a:p>
            <a:pPr marL="139700" indent="0">
              <a:buNone/>
            </a:pPr>
            <a:endParaRPr lang="en-US">
              <a:latin typeface="Arial"/>
            </a:endParaRPr>
          </a:p>
        </p:txBody>
      </p:sp>
      <p:pic>
        <p:nvPicPr>
          <p:cNvPr id="9" name="Picture 8">
            <a:extLst>
              <a:ext uri="{FF2B5EF4-FFF2-40B4-BE49-F238E27FC236}">
                <a16:creationId xmlns:a16="http://schemas.microsoft.com/office/drawing/2014/main" id="{0455D164-7B9C-4CD5-90D8-DA6E83702EE7}"/>
              </a:ext>
            </a:extLst>
          </p:cNvPr>
          <p:cNvPicPr>
            <a:picLocks noChangeAspect="1"/>
          </p:cNvPicPr>
          <p:nvPr/>
        </p:nvPicPr>
        <p:blipFill>
          <a:blip r:embed="rId2"/>
          <a:stretch>
            <a:fillRect/>
          </a:stretch>
        </p:blipFill>
        <p:spPr>
          <a:xfrm>
            <a:off x="204877" y="4619838"/>
            <a:ext cx="2743200" cy="454395"/>
          </a:xfrm>
          <a:prstGeom prst="rect">
            <a:avLst/>
          </a:prstGeom>
          <a:ln>
            <a:noFill/>
          </a:ln>
        </p:spPr>
      </p:pic>
      <p:sp>
        <p:nvSpPr>
          <p:cNvPr id="11" name="TextBox 10">
            <a:extLst>
              <a:ext uri="{FF2B5EF4-FFF2-40B4-BE49-F238E27FC236}">
                <a16:creationId xmlns:a16="http://schemas.microsoft.com/office/drawing/2014/main" id="{01CC2D57-63C7-48F6-82ED-42EA915857B0}"/>
              </a:ext>
            </a:extLst>
          </p:cNvPr>
          <p:cNvSpPr txBox="1"/>
          <p:nvPr/>
        </p:nvSpPr>
        <p:spPr>
          <a:xfrm>
            <a:off x="169787" y="4783815"/>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3362512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372" y="1767710"/>
            <a:ext cx="4947557" cy="1902000"/>
          </a:xfrm>
        </p:spPr>
        <p:txBody>
          <a:bodyPr/>
          <a:lstStyle/>
          <a:p>
            <a:r>
              <a:rPr lang="en-GB" b="1"/>
              <a:t>Methodology</a:t>
            </a:r>
          </a:p>
        </p:txBody>
      </p:sp>
      <p:grpSp>
        <p:nvGrpSpPr>
          <p:cNvPr id="3" name="Group 2">
            <a:extLst>
              <a:ext uri="{FF2B5EF4-FFF2-40B4-BE49-F238E27FC236}">
                <a16:creationId xmlns:a16="http://schemas.microsoft.com/office/drawing/2014/main" id="{90C8645A-A6C2-4939-A4D2-1618D350F91B}"/>
              </a:ext>
            </a:extLst>
          </p:cNvPr>
          <p:cNvGrpSpPr/>
          <p:nvPr/>
        </p:nvGrpSpPr>
        <p:grpSpPr>
          <a:xfrm>
            <a:off x="0" y="1373915"/>
            <a:ext cx="9346154" cy="3747921"/>
            <a:chOff x="-8060" y="1374618"/>
            <a:chExt cx="9346154" cy="3747921"/>
          </a:xfrm>
        </p:grpSpPr>
        <p:pic>
          <p:nvPicPr>
            <p:cNvPr id="4" name="Picture 3">
              <a:extLst>
                <a:ext uri="{FF2B5EF4-FFF2-40B4-BE49-F238E27FC236}">
                  <a16:creationId xmlns:a16="http://schemas.microsoft.com/office/drawing/2014/main" id="{A61C6F81-B9BA-4548-9C49-948829165362}"/>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5" name="TextBox 4">
              <a:extLst>
                <a:ext uri="{FF2B5EF4-FFF2-40B4-BE49-F238E27FC236}">
                  <a16:creationId xmlns:a16="http://schemas.microsoft.com/office/drawing/2014/main" id="{1D10B395-535E-4BB4-9741-B0445EF65FC1}"/>
                </a:ext>
              </a:extLst>
            </p:cNvPr>
            <p:cNvSpPr txBox="1"/>
            <p:nvPr/>
          </p:nvSpPr>
          <p:spPr>
            <a:xfrm>
              <a:off x="194094" y="1374618"/>
              <a:ext cx="9144000" cy="307777"/>
            </a:xfrm>
            <a:prstGeom prst="rect">
              <a:avLst/>
            </a:prstGeom>
            <a:noFill/>
            <a:ln>
              <a:noFill/>
            </a:ln>
          </p:spPr>
          <p:txBody>
            <a:bodyPr wrap="square" lIns="91440" tIns="45720" rIns="91440" bIns="45720" rtlCol="0" anchor="t">
              <a:spAutoFit/>
            </a:bodyPr>
            <a:lstStyle/>
            <a:p>
              <a:endParaRPr lang="en-MY"/>
            </a:p>
          </p:txBody>
        </p:sp>
      </p:grpSp>
      <p:sp>
        <p:nvSpPr>
          <p:cNvPr id="6" name="TextBox 5">
            <a:extLst>
              <a:ext uri="{FF2B5EF4-FFF2-40B4-BE49-F238E27FC236}">
                <a16:creationId xmlns:a16="http://schemas.microsoft.com/office/drawing/2014/main" id="{0581E664-302E-4F66-B751-24568622BF0B}"/>
              </a:ext>
            </a:extLst>
          </p:cNvPr>
          <p:cNvSpPr txBox="1"/>
          <p:nvPr/>
        </p:nvSpPr>
        <p:spPr>
          <a:xfrm>
            <a:off x="-2741" y="4826947"/>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558224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C8645A-A6C2-4939-A4D2-1618D350F91B}"/>
              </a:ext>
            </a:extLst>
          </p:cNvPr>
          <p:cNvGrpSpPr/>
          <p:nvPr/>
        </p:nvGrpSpPr>
        <p:grpSpPr>
          <a:xfrm>
            <a:off x="-2741" y="1386803"/>
            <a:ext cx="9346154" cy="3747921"/>
            <a:chOff x="-8060" y="1374618"/>
            <a:chExt cx="9346154" cy="3747921"/>
          </a:xfrm>
        </p:grpSpPr>
        <p:pic>
          <p:nvPicPr>
            <p:cNvPr id="4" name="Picture 3">
              <a:extLst>
                <a:ext uri="{FF2B5EF4-FFF2-40B4-BE49-F238E27FC236}">
                  <a16:creationId xmlns:a16="http://schemas.microsoft.com/office/drawing/2014/main" id="{A61C6F81-B9BA-4548-9C49-948829165362}"/>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5" name="TextBox 4">
              <a:extLst>
                <a:ext uri="{FF2B5EF4-FFF2-40B4-BE49-F238E27FC236}">
                  <a16:creationId xmlns:a16="http://schemas.microsoft.com/office/drawing/2014/main" id="{1D10B395-535E-4BB4-9741-B0445EF65FC1}"/>
                </a:ext>
              </a:extLst>
            </p:cNvPr>
            <p:cNvSpPr txBox="1"/>
            <p:nvPr/>
          </p:nvSpPr>
          <p:spPr>
            <a:xfrm>
              <a:off x="194094" y="1374618"/>
              <a:ext cx="9144000" cy="307777"/>
            </a:xfrm>
            <a:prstGeom prst="rect">
              <a:avLst/>
            </a:prstGeom>
            <a:noFill/>
            <a:ln>
              <a:noFill/>
            </a:ln>
          </p:spPr>
          <p:txBody>
            <a:bodyPr wrap="square" lIns="91440" tIns="45720" rIns="91440" bIns="45720" rtlCol="0" anchor="t">
              <a:spAutoFit/>
            </a:bodyPr>
            <a:lstStyle/>
            <a:p>
              <a:endParaRPr lang="en-MY"/>
            </a:p>
          </p:txBody>
        </p:sp>
      </p:grpSp>
      <p:sp>
        <p:nvSpPr>
          <p:cNvPr id="6" name="TextBox 5">
            <a:extLst>
              <a:ext uri="{FF2B5EF4-FFF2-40B4-BE49-F238E27FC236}">
                <a16:creationId xmlns:a16="http://schemas.microsoft.com/office/drawing/2014/main" id="{0581E664-302E-4F66-B751-24568622BF0B}"/>
              </a:ext>
            </a:extLst>
          </p:cNvPr>
          <p:cNvSpPr txBox="1"/>
          <p:nvPr/>
        </p:nvSpPr>
        <p:spPr>
          <a:xfrm>
            <a:off x="-2741" y="4826947"/>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
        <p:nvSpPr>
          <p:cNvPr id="7" name="Text Placeholder 2">
            <a:extLst>
              <a:ext uri="{FF2B5EF4-FFF2-40B4-BE49-F238E27FC236}">
                <a16:creationId xmlns:a16="http://schemas.microsoft.com/office/drawing/2014/main" id="{AD5E8455-C646-4F85-9ECC-E588DF60B0EC}"/>
              </a:ext>
            </a:extLst>
          </p:cNvPr>
          <p:cNvSpPr txBox="1">
            <a:spLocks/>
          </p:cNvSpPr>
          <p:nvPr/>
        </p:nvSpPr>
        <p:spPr>
          <a:xfrm>
            <a:off x="1375452" y="1540691"/>
            <a:ext cx="6387613" cy="23532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600"/>
              <a:t>Feature reduction is done using </a:t>
            </a:r>
            <a:r>
              <a:rPr lang="en-US" sz="1600" b="1"/>
              <a:t>Random Forest Method</a:t>
            </a:r>
            <a:endParaRPr lang="en-US" b="1"/>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What is Random Forest Method?</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Features of Random Forest Method</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Feature Classification and Feature Reduction is done with this method.</a:t>
            </a:r>
          </a:p>
        </p:txBody>
      </p:sp>
      <p:sp>
        <p:nvSpPr>
          <p:cNvPr id="9" name="Title 1">
            <a:extLst>
              <a:ext uri="{FF2B5EF4-FFF2-40B4-BE49-F238E27FC236}">
                <a16:creationId xmlns:a16="http://schemas.microsoft.com/office/drawing/2014/main" id="{C6779579-F02C-4C01-B112-5A204FE5B8FF}"/>
              </a:ext>
            </a:extLst>
          </p:cNvPr>
          <p:cNvSpPr txBox="1">
            <a:spLocks/>
          </p:cNvSpPr>
          <p:nvPr/>
        </p:nvSpPr>
        <p:spPr>
          <a:xfrm>
            <a:off x="1071955" y="600380"/>
            <a:ext cx="5657618" cy="63684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rgbClr val="494949"/>
                </a:solidFill>
                <a:latin typeface="Fjalla One"/>
                <a:sym typeface="Fjalla One"/>
              </a:rPr>
              <a:t>An Insight to the Process</a:t>
            </a:r>
            <a:endParaRPr lang="en-US" sz="3200"/>
          </a:p>
        </p:txBody>
      </p:sp>
    </p:spTree>
    <p:extLst>
      <p:ext uri="{BB962C8B-B14F-4D97-AF65-F5344CB8AC3E}">
        <p14:creationId xmlns:p14="http://schemas.microsoft.com/office/powerpoint/2010/main" val="4015981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C8645A-A6C2-4939-A4D2-1618D350F91B}"/>
              </a:ext>
            </a:extLst>
          </p:cNvPr>
          <p:cNvGrpSpPr/>
          <p:nvPr/>
        </p:nvGrpSpPr>
        <p:grpSpPr>
          <a:xfrm>
            <a:off x="-2741" y="1386803"/>
            <a:ext cx="9346154" cy="3747921"/>
            <a:chOff x="-8060" y="1374618"/>
            <a:chExt cx="9346154" cy="3747921"/>
          </a:xfrm>
        </p:grpSpPr>
        <p:pic>
          <p:nvPicPr>
            <p:cNvPr id="4" name="Picture 3">
              <a:extLst>
                <a:ext uri="{FF2B5EF4-FFF2-40B4-BE49-F238E27FC236}">
                  <a16:creationId xmlns:a16="http://schemas.microsoft.com/office/drawing/2014/main" id="{A61C6F81-B9BA-4548-9C49-948829165362}"/>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5" name="TextBox 4">
              <a:extLst>
                <a:ext uri="{FF2B5EF4-FFF2-40B4-BE49-F238E27FC236}">
                  <a16:creationId xmlns:a16="http://schemas.microsoft.com/office/drawing/2014/main" id="{1D10B395-535E-4BB4-9741-B0445EF65FC1}"/>
                </a:ext>
              </a:extLst>
            </p:cNvPr>
            <p:cNvSpPr txBox="1"/>
            <p:nvPr/>
          </p:nvSpPr>
          <p:spPr>
            <a:xfrm>
              <a:off x="194094" y="1374618"/>
              <a:ext cx="9144000" cy="307777"/>
            </a:xfrm>
            <a:prstGeom prst="rect">
              <a:avLst/>
            </a:prstGeom>
            <a:noFill/>
            <a:ln>
              <a:noFill/>
            </a:ln>
          </p:spPr>
          <p:txBody>
            <a:bodyPr wrap="square" lIns="91440" tIns="45720" rIns="91440" bIns="45720" rtlCol="0" anchor="t">
              <a:spAutoFit/>
            </a:bodyPr>
            <a:lstStyle/>
            <a:p>
              <a:endParaRPr lang="en-MY"/>
            </a:p>
          </p:txBody>
        </p:sp>
      </p:grpSp>
      <p:sp>
        <p:nvSpPr>
          <p:cNvPr id="6" name="TextBox 5">
            <a:extLst>
              <a:ext uri="{FF2B5EF4-FFF2-40B4-BE49-F238E27FC236}">
                <a16:creationId xmlns:a16="http://schemas.microsoft.com/office/drawing/2014/main" id="{0581E664-302E-4F66-B751-24568622BF0B}"/>
              </a:ext>
            </a:extLst>
          </p:cNvPr>
          <p:cNvSpPr txBox="1"/>
          <p:nvPr/>
        </p:nvSpPr>
        <p:spPr>
          <a:xfrm>
            <a:off x="-2741" y="4826947"/>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
        <p:nvSpPr>
          <p:cNvPr id="9" name="Title 1">
            <a:extLst>
              <a:ext uri="{FF2B5EF4-FFF2-40B4-BE49-F238E27FC236}">
                <a16:creationId xmlns:a16="http://schemas.microsoft.com/office/drawing/2014/main" id="{C6779579-F02C-4C01-B112-5A204FE5B8FF}"/>
              </a:ext>
            </a:extLst>
          </p:cNvPr>
          <p:cNvSpPr txBox="1">
            <a:spLocks/>
          </p:cNvSpPr>
          <p:nvPr/>
        </p:nvSpPr>
        <p:spPr>
          <a:xfrm>
            <a:off x="1071955" y="600380"/>
            <a:ext cx="5657618" cy="63684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rgbClr val="494949"/>
                </a:solidFill>
                <a:latin typeface="Fjalla One"/>
                <a:sym typeface="Fjalla One"/>
              </a:rPr>
              <a:t>An Insight to the Process</a:t>
            </a:r>
            <a:endParaRPr lang="en-US" sz="3200"/>
          </a:p>
        </p:txBody>
      </p:sp>
      <p:sp>
        <p:nvSpPr>
          <p:cNvPr id="7" name="Text Placeholder 2">
            <a:extLst>
              <a:ext uri="{FF2B5EF4-FFF2-40B4-BE49-F238E27FC236}">
                <a16:creationId xmlns:a16="http://schemas.microsoft.com/office/drawing/2014/main" id="{AD5E8455-C646-4F85-9ECC-E588DF60B0EC}"/>
              </a:ext>
            </a:extLst>
          </p:cNvPr>
          <p:cNvSpPr txBox="1">
            <a:spLocks/>
          </p:cNvSpPr>
          <p:nvPr/>
        </p:nvSpPr>
        <p:spPr>
          <a:xfrm>
            <a:off x="2159326" y="1553494"/>
            <a:ext cx="5139832" cy="23532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r>
              <a:rPr lang="en-US" sz="1600"/>
              <a:t>Technical Information</a:t>
            </a:r>
          </a:p>
          <a:p>
            <a:pPr marL="285750" indent="-285750">
              <a:buFont typeface="Arial" panose="020B0604020202020204" pitchFamily="34" charset="0"/>
              <a:buChar char="•"/>
            </a:pPr>
            <a:endParaRPr lang="en-US" sz="1600"/>
          </a:p>
          <a:p>
            <a:pPr marL="342900" lvl="3" indent="-342900" algn="ctr">
              <a:buFont typeface="Wingdings" panose="05000000000000000000" pitchFamily="2" charset="2"/>
              <a:buChar char="ü"/>
            </a:pPr>
            <a:r>
              <a:rPr lang="en-US" sz="1600"/>
              <a:t>Coding Language – Python</a:t>
            </a:r>
          </a:p>
          <a:p>
            <a:pPr lvl="3" algn="ctr"/>
            <a:endParaRPr lang="en-US" sz="1600"/>
          </a:p>
          <a:p>
            <a:pPr marL="285750" lvl="2" indent="-285750" algn="ctr">
              <a:buFont typeface="Wingdings" panose="05000000000000000000" pitchFamily="2" charset="2"/>
              <a:buChar char="ü"/>
            </a:pPr>
            <a:r>
              <a:rPr lang="en-US" sz="1600"/>
              <a:t>Tools – Jupyter Notebook via Anaconda Navigator</a:t>
            </a:r>
          </a:p>
          <a:p>
            <a:pPr marL="285750" lvl="2" indent="-285750" algn="ctr">
              <a:buFont typeface="Wingdings" panose="05000000000000000000" pitchFamily="2" charset="2"/>
              <a:buChar char="ü"/>
            </a:pPr>
            <a:endParaRPr lang="en-US" sz="1600"/>
          </a:p>
          <a:p>
            <a:pPr marL="285750" lvl="2" indent="-285750" algn="ctr">
              <a:buFont typeface="Wingdings" panose="05000000000000000000" pitchFamily="2" charset="2"/>
              <a:buChar char="ü"/>
            </a:pPr>
            <a:r>
              <a:rPr lang="en-US" sz="1600"/>
              <a:t>Main Libraries – Pandas, Seaborn</a:t>
            </a:r>
          </a:p>
          <a:p>
            <a:pPr marL="285750" lvl="2" indent="-285750" algn="ctr">
              <a:buFont typeface="Wingdings" panose="05000000000000000000" pitchFamily="2" charset="2"/>
              <a:buChar char="ü"/>
            </a:pPr>
            <a:endParaRPr lang="en-US" sz="1600"/>
          </a:p>
          <a:p>
            <a:pPr marL="285750" lvl="2" indent="-285750" algn="ctr">
              <a:buFont typeface="Wingdings" panose="05000000000000000000" pitchFamily="2" charset="2"/>
              <a:buChar char="ü"/>
            </a:pPr>
            <a:r>
              <a:rPr lang="en-US" sz="1600"/>
              <a:t>Modules - WHOIS</a:t>
            </a:r>
          </a:p>
        </p:txBody>
      </p:sp>
    </p:spTree>
    <p:extLst>
      <p:ext uri="{BB962C8B-B14F-4D97-AF65-F5344CB8AC3E}">
        <p14:creationId xmlns:p14="http://schemas.microsoft.com/office/powerpoint/2010/main" val="70300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93A6-E72B-474B-BAF6-CFAB257291FF}"/>
              </a:ext>
            </a:extLst>
          </p:cNvPr>
          <p:cNvSpPr>
            <a:spLocks noGrp="1"/>
          </p:cNvSpPr>
          <p:nvPr>
            <p:ph type="title"/>
          </p:nvPr>
        </p:nvSpPr>
        <p:spPr>
          <a:xfrm>
            <a:off x="1729337" y="1373915"/>
            <a:ext cx="5694480" cy="2148838"/>
          </a:xfrm>
        </p:spPr>
        <p:txBody>
          <a:bodyPr/>
          <a:lstStyle/>
          <a:p>
            <a:r>
              <a:rPr lang="en-US" b="1"/>
              <a:t>Feature Classification</a:t>
            </a:r>
          </a:p>
        </p:txBody>
      </p:sp>
      <p:sp>
        <p:nvSpPr>
          <p:cNvPr id="4" name="TextBox 3">
            <a:extLst>
              <a:ext uri="{FF2B5EF4-FFF2-40B4-BE49-F238E27FC236}">
                <a16:creationId xmlns:a16="http://schemas.microsoft.com/office/drawing/2014/main" id="{0581E664-302E-4F66-B751-24568622BF0B}"/>
              </a:ext>
            </a:extLst>
          </p:cNvPr>
          <p:cNvSpPr txBox="1"/>
          <p:nvPr/>
        </p:nvSpPr>
        <p:spPr>
          <a:xfrm>
            <a:off x="-2741" y="4826947"/>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grpSp>
        <p:nvGrpSpPr>
          <p:cNvPr id="8" name="Group 7">
            <a:extLst>
              <a:ext uri="{FF2B5EF4-FFF2-40B4-BE49-F238E27FC236}">
                <a16:creationId xmlns:a16="http://schemas.microsoft.com/office/drawing/2014/main" id="{90C8645A-A6C2-4939-A4D2-1618D350F91B}"/>
              </a:ext>
            </a:extLst>
          </p:cNvPr>
          <p:cNvGrpSpPr/>
          <p:nvPr/>
        </p:nvGrpSpPr>
        <p:grpSpPr>
          <a:xfrm>
            <a:off x="0" y="1373915"/>
            <a:ext cx="9346154" cy="3747921"/>
            <a:chOff x="-8060" y="1374618"/>
            <a:chExt cx="9346154" cy="3747921"/>
          </a:xfrm>
        </p:grpSpPr>
        <p:pic>
          <p:nvPicPr>
            <p:cNvPr id="6" name="Picture 5">
              <a:extLst>
                <a:ext uri="{FF2B5EF4-FFF2-40B4-BE49-F238E27FC236}">
                  <a16:creationId xmlns:a16="http://schemas.microsoft.com/office/drawing/2014/main" id="{A61C6F81-B9BA-4548-9C49-948829165362}"/>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1D10B395-535E-4BB4-9741-B0445EF65FC1}"/>
                </a:ext>
              </a:extLst>
            </p:cNvPr>
            <p:cNvSpPr txBox="1"/>
            <p:nvPr/>
          </p:nvSpPr>
          <p:spPr>
            <a:xfrm>
              <a:off x="194094" y="1374618"/>
              <a:ext cx="9144000" cy="307777"/>
            </a:xfrm>
            <a:prstGeom prst="rect">
              <a:avLst/>
            </a:prstGeom>
            <a:noFill/>
            <a:ln>
              <a:noFill/>
            </a:ln>
          </p:spPr>
          <p:txBody>
            <a:bodyPr wrap="square" lIns="91440" tIns="45720" rIns="91440" bIns="45720" rtlCol="0" anchor="t">
              <a:spAutoFit/>
            </a:bodyPr>
            <a:lstStyle/>
            <a:p>
              <a:endParaRPr lang="en-MY"/>
            </a:p>
          </p:txBody>
        </p:sp>
      </p:grpSp>
    </p:spTree>
    <p:extLst>
      <p:ext uri="{BB962C8B-B14F-4D97-AF65-F5344CB8AC3E}">
        <p14:creationId xmlns:p14="http://schemas.microsoft.com/office/powerpoint/2010/main" val="505346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Problem</a:t>
            </a:r>
            <a:endParaRPr/>
          </a:p>
        </p:txBody>
      </p:sp>
      <p:sp>
        <p:nvSpPr>
          <p:cNvPr id="2197" name="Google Shape;2197;p40"/>
          <p:cNvSpPr txBox="1">
            <a:spLocks noGrp="1"/>
          </p:cNvSpPr>
          <p:nvPr>
            <p:ph type="subTitle" idx="2"/>
          </p:nvPr>
        </p:nvSpPr>
        <p:spPr>
          <a:xfrm>
            <a:off x="1787509" y="2408660"/>
            <a:ext cx="2162825"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Event-driven System</a:t>
            </a:r>
            <a:endParaRPr/>
          </a:p>
        </p:txBody>
      </p:sp>
      <p:sp>
        <p:nvSpPr>
          <p:cNvPr id="2198" name="Google Shape;2198;p40"/>
          <p:cNvSpPr txBox="1">
            <a:spLocks noGrp="1"/>
          </p:cNvSpPr>
          <p:nvPr>
            <p:ph type="subTitle" idx="3"/>
          </p:nvPr>
        </p:nvSpPr>
        <p:spPr>
          <a:xfrm>
            <a:off x="5603587" y="2496353"/>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Scalability</a:t>
            </a:r>
            <a:endParaRPr/>
          </a:p>
        </p:txBody>
      </p:sp>
      <p:sp>
        <p:nvSpPr>
          <p:cNvPr id="2200" name="Google Shape;2200;p40"/>
          <p:cNvSpPr txBox="1">
            <a:spLocks noGrp="1"/>
          </p:cNvSpPr>
          <p:nvPr>
            <p:ph type="subTitle" idx="5"/>
          </p:nvPr>
        </p:nvSpPr>
        <p:spPr>
          <a:xfrm>
            <a:off x="1501519" y="2825453"/>
            <a:ext cx="2734803" cy="7806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rlow Semi Condensed"/>
                <a:ea typeface="Barlow Semi Condensed"/>
                <a:cs typeface="Barlow Semi Condensed"/>
                <a:sym typeface="Barlow Semi Condensed"/>
              </a:rPr>
              <a:t>Finding URLs related to any globa</a:t>
            </a:r>
            <a:r>
              <a:rPr lang="en-US"/>
              <a:t>l/local event for organizations to use as a blocklist</a:t>
            </a:r>
            <a:endParaRPr>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5323387" y="2898118"/>
            <a:ext cx="2325300" cy="791865"/>
          </a:xfrm>
          <a:prstGeom prst="rect">
            <a:avLst/>
          </a:prstGeom>
        </p:spPr>
        <p:txBody>
          <a:bodyPr spcFirstLastPara="1" wrap="square" lIns="91425" tIns="91425" rIns="91425" bIns="91425" anchor="t" anchorCtr="0">
            <a:noAutofit/>
          </a:bodyPr>
          <a:lstStyle/>
          <a:p>
            <a:pPr lvl="0"/>
            <a:r>
              <a:rPr lang="en-US"/>
              <a:t>Adaptability of the system to change according to trending events.</a:t>
            </a:r>
          </a:p>
        </p:txBody>
      </p:sp>
      <p:grpSp>
        <p:nvGrpSpPr>
          <p:cNvPr id="2202" name="Google Shape;2202;p40"/>
          <p:cNvGrpSpPr/>
          <p:nvPr/>
        </p:nvGrpSpPr>
        <p:grpSpPr>
          <a:xfrm>
            <a:off x="2671991" y="1919095"/>
            <a:ext cx="420796" cy="370733"/>
            <a:chOff x="-3137650" y="2067900"/>
            <a:chExt cx="291450" cy="256775"/>
          </a:xfrm>
        </p:grpSpPr>
        <p:sp>
          <p:nvSpPr>
            <p:cNvPr id="2203" name="Google Shape;2203;p40"/>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4" name="Google Shape;2204;p40"/>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5" name="Google Shape;2205;p40"/>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12" name="Google Shape;2212;p40"/>
          <p:cNvGrpSpPr/>
          <p:nvPr/>
        </p:nvGrpSpPr>
        <p:grpSpPr>
          <a:xfrm>
            <a:off x="6275080" y="1995800"/>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pic>
        <p:nvPicPr>
          <p:cNvPr id="40" name="Picture 2">
            <a:extLst>
              <a:ext uri="{FF2B5EF4-FFF2-40B4-BE49-F238E27FC236}">
                <a16:creationId xmlns:a16="http://schemas.microsoft.com/office/drawing/2014/main" id="{87CD6091-D2F9-4571-948B-08B79A49E749}"/>
              </a:ext>
            </a:extLst>
          </p:cNvPr>
          <p:cNvPicPr>
            <a:picLocks noChangeAspect="1"/>
          </p:cNvPicPr>
          <p:nvPr/>
        </p:nvPicPr>
        <p:blipFill>
          <a:blip r:embed="rId3"/>
          <a:stretch>
            <a:fillRect/>
          </a:stretch>
        </p:blipFill>
        <p:spPr>
          <a:xfrm>
            <a:off x="9470" y="4689105"/>
            <a:ext cx="2743200" cy="454395"/>
          </a:xfrm>
          <a:prstGeom prst="rect">
            <a:avLst/>
          </a:prstGeom>
          <a:ln>
            <a:noFill/>
          </a:ln>
        </p:spPr>
      </p:pic>
      <p:sp>
        <p:nvSpPr>
          <p:cNvPr id="3" name="TextBox 2">
            <a:extLst>
              <a:ext uri="{FF2B5EF4-FFF2-40B4-BE49-F238E27FC236}">
                <a16:creationId xmlns:a16="http://schemas.microsoft.com/office/drawing/2014/main" id="{CCB0A008-5884-4410-A8F3-4D0418BBD6C0}"/>
              </a:ext>
            </a:extLst>
          </p:cNvPr>
          <p:cNvSpPr txBox="1"/>
          <p:nvPr/>
        </p:nvSpPr>
        <p:spPr>
          <a:xfrm>
            <a:off x="110230" y="4819022"/>
            <a:ext cx="9144000" cy="307777"/>
          </a:xfrm>
          <a:prstGeom prst="rect">
            <a:avLst/>
          </a:prstGeom>
          <a:noFill/>
          <a:ln>
            <a:noFill/>
          </a:ln>
        </p:spPr>
        <p:txBody>
          <a:bodyPr wrap="square" lIns="91440" tIns="45720" rIns="91440" bIns="45720" rtlCol="0" anchor="t">
            <a:spAutoFit/>
          </a:bodyPr>
          <a:lstStyle/>
          <a:p>
            <a:r>
              <a:rPr lang="en-MY"/>
              <a:t>                                                                                                                                                                18.10.2021</a:t>
            </a:r>
          </a:p>
        </p:txBody>
      </p:sp>
    </p:spTree>
    <p:extLst>
      <p:ext uri="{BB962C8B-B14F-4D97-AF65-F5344CB8AC3E}">
        <p14:creationId xmlns:p14="http://schemas.microsoft.com/office/powerpoint/2010/main" val="3483968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9579-F02C-4C01-B112-5A204FE5B8FF}"/>
              </a:ext>
            </a:extLst>
          </p:cNvPr>
          <p:cNvSpPr>
            <a:spLocks noGrp="1"/>
          </p:cNvSpPr>
          <p:nvPr>
            <p:ph type="title"/>
          </p:nvPr>
        </p:nvSpPr>
        <p:spPr>
          <a:xfrm>
            <a:off x="2127105" y="1314298"/>
            <a:ext cx="5078399" cy="636847"/>
          </a:xfrm>
        </p:spPr>
        <p:txBody>
          <a:bodyPr/>
          <a:lstStyle/>
          <a:p>
            <a:r>
              <a:rPr lang="en-US" sz="3200"/>
              <a:t>Feature Classification Process</a:t>
            </a:r>
          </a:p>
        </p:txBody>
      </p:sp>
      <p:sp>
        <p:nvSpPr>
          <p:cNvPr id="3" name="Text Placeholder 2">
            <a:extLst>
              <a:ext uri="{FF2B5EF4-FFF2-40B4-BE49-F238E27FC236}">
                <a16:creationId xmlns:a16="http://schemas.microsoft.com/office/drawing/2014/main" id="{AA4C81DB-1BE0-4589-AAB3-35FD8B4F1EA2}"/>
              </a:ext>
            </a:extLst>
          </p:cNvPr>
          <p:cNvSpPr>
            <a:spLocks noGrp="1"/>
          </p:cNvSpPr>
          <p:nvPr>
            <p:ph type="body" idx="1"/>
          </p:nvPr>
        </p:nvSpPr>
        <p:spPr>
          <a:xfrm>
            <a:off x="1798019" y="2163360"/>
            <a:ext cx="5736573" cy="1672114"/>
          </a:xfrm>
        </p:spPr>
        <p:txBody>
          <a:bodyPr/>
          <a:lstStyle/>
          <a:p>
            <a:r>
              <a:rPr lang="en-US" sz="2400"/>
              <a:t>Feature Classification was done by a study done on few researches which showed the best results.</a:t>
            </a:r>
          </a:p>
        </p:txBody>
      </p:sp>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3"/>
          <a:stretch>
            <a:fillRect/>
          </a:stretch>
        </p:blipFill>
        <p:spPr>
          <a:xfrm>
            <a:off x="129396" y="4684536"/>
            <a:ext cx="2743200" cy="454395"/>
          </a:xfrm>
          <a:prstGeom prst="rect">
            <a:avLst/>
          </a:prstGeom>
          <a:ln>
            <a:noFill/>
          </a:ln>
        </p:spPr>
      </p:pic>
      <p:sp>
        <p:nvSpPr>
          <p:cNvPr id="8" name="TextBox 7">
            <a:extLst>
              <a:ext uri="{FF2B5EF4-FFF2-40B4-BE49-F238E27FC236}">
                <a16:creationId xmlns:a16="http://schemas.microsoft.com/office/drawing/2014/main" id="{E82600B2-0689-4E7C-998B-E842F7967120}"/>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11116580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3"/>
          <a:stretch>
            <a:fillRect/>
          </a:stretch>
        </p:blipFill>
        <p:spPr>
          <a:xfrm>
            <a:off x="129396" y="4684536"/>
            <a:ext cx="2743200" cy="454395"/>
          </a:xfrm>
          <a:prstGeom prst="rect">
            <a:avLst/>
          </a:prstGeom>
          <a:ln>
            <a:noFill/>
          </a:ln>
        </p:spPr>
      </p:pic>
      <p:sp>
        <p:nvSpPr>
          <p:cNvPr id="8" name="TextBox 7">
            <a:extLst>
              <a:ext uri="{FF2B5EF4-FFF2-40B4-BE49-F238E27FC236}">
                <a16:creationId xmlns:a16="http://schemas.microsoft.com/office/drawing/2014/main" id="{E82600B2-0689-4E7C-998B-E842F7967120}"/>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pic>
        <p:nvPicPr>
          <p:cNvPr id="9" name="Picture 8"/>
          <p:cNvPicPr>
            <a:picLocks noChangeAspect="1"/>
          </p:cNvPicPr>
          <p:nvPr/>
        </p:nvPicPr>
        <p:blipFill rotWithShape="1">
          <a:blip r:embed="rId4"/>
          <a:srcRect t="44452" r="34116" b="3425"/>
          <a:stretch/>
        </p:blipFill>
        <p:spPr>
          <a:xfrm>
            <a:off x="4666306" y="447426"/>
            <a:ext cx="3893963" cy="4136727"/>
          </a:xfrm>
          <a:prstGeom prst="rect">
            <a:avLst/>
          </a:prstGeom>
        </p:spPr>
      </p:pic>
      <p:pic>
        <p:nvPicPr>
          <p:cNvPr id="11" name="Picture 10"/>
          <p:cNvPicPr>
            <a:picLocks noChangeAspect="1"/>
          </p:cNvPicPr>
          <p:nvPr/>
        </p:nvPicPr>
        <p:blipFill rotWithShape="1">
          <a:blip r:embed="rId4"/>
          <a:srcRect l="-839" t="-1638" r="34290" b="55190"/>
          <a:stretch/>
        </p:blipFill>
        <p:spPr>
          <a:xfrm>
            <a:off x="733016" y="733970"/>
            <a:ext cx="3933290" cy="3686192"/>
          </a:xfrm>
          <a:prstGeom prst="rect">
            <a:avLst/>
          </a:prstGeom>
        </p:spPr>
      </p:pic>
      <p:sp>
        <p:nvSpPr>
          <p:cNvPr id="12" name="Title 1">
            <a:extLst>
              <a:ext uri="{FF2B5EF4-FFF2-40B4-BE49-F238E27FC236}">
                <a16:creationId xmlns:a16="http://schemas.microsoft.com/office/drawing/2014/main" id="{C6779579-F02C-4C01-B112-5A204FE5B8FF}"/>
              </a:ext>
            </a:extLst>
          </p:cNvPr>
          <p:cNvSpPr>
            <a:spLocks noGrp="1"/>
          </p:cNvSpPr>
          <p:nvPr>
            <p:ph type="title" idx="4294967295"/>
          </p:nvPr>
        </p:nvSpPr>
        <p:spPr>
          <a:xfrm>
            <a:off x="863029" y="160883"/>
            <a:ext cx="5495925" cy="573087"/>
          </a:xfrm>
        </p:spPr>
        <p:txBody>
          <a:bodyPr/>
          <a:lstStyle/>
          <a:p>
            <a:r>
              <a:rPr lang="en-US" sz="3200"/>
              <a:t>URL Based Features</a:t>
            </a:r>
          </a:p>
        </p:txBody>
      </p:sp>
      <p:sp>
        <p:nvSpPr>
          <p:cNvPr id="14" name="Title 1">
            <a:extLst>
              <a:ext uri="{FF2B5EF4-FFF2-40B4-BE49-F238E27FC236}">
                <a16:creationId xmlns:a16="http://schemas.microsoft.com/office/drawing/2014/main" id="{C6779579-F02C-4C01-B112-5A204FE5B8FF}"/>
              </a:ext>
            </a:extLst>
          </p:cNvPr>
          <p:cNvSpPr txBox="1">
            <a:spLocks/>
          </p:cNvSpPr>
          <p:nvPr/>
        </p:nvSpPr>
        <p:spPr>
          <a:xfrm>
            <a:off x="7504620" y="-23604"/>
            <a:ext cx="1055649" cy="513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buClr>
                <a:srgbClr val="494949"/>
              </a:buClr>
            </a:pPr>
            <a:r>
              <a:rPr lang="en-US" sz="2400">
                <a:solidFill>
                  <a:srgbClr val="494949"/>
                </a:solidFill>
              </a:rPr>
              <a:t>Study 1</a:t>
            </a:r>
          </a:p>
        </p:txBody>
      </p:sp>
    </p:spTree>
    <p:extLst>
      <p:ext uri="{BB962C8B-B14F-4D97-AF65-F5344CB8AC3E}">
        <p14:creationId xmlns:p14="http://schemas.microsoft.com/office/powerpoint/2010/main" val="1736343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3"/>
          <a:stretch>
            <a:fillRect/>
          </a:stretch>
        </p:blipFill>
        <p:spPr>
          <a:xfrm>
            <a:off x="129396" y="4684536"/>
            <a:ext cx="2743200" cy="454395"/>
          </a:xfrm>
          <a:prstGeom prst="rect">
            <a:avLst/>
          </a:prstGeom>
          <a:ln>
            <a:noFill/>
          </a:ln>
        </p:spPr>
      </p:pic>
      <p:sp>
        <p:nvSpPr>
          <p:cNvPr id="8" name="TextBox 7">
            <a:extLst>
              <a:ext uri="{FF2B5EF4-FFF2-40B4-BE49-F238E27FC236}">
                <a16:creationId xmlns:a16="http://schemas.microsoft.com/office/drawing/2014/main" id="{E82600B2-0689-4E7C-998B-E842F7967120}"/>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graphicFrame>
        <p:nvGraphicFramePr>
          <p:cNvPr id="7" name="Table 6"/>
          <p:cNvGraphicFramePr>
            <a:graphicFrameLocks noGrp="1"/>
          </p:cNvGraphicFramePr>
          <p:nvPr/>
        </p:nvGraphicFramePr>
        <p:xfrm>
          <a:off x="4488005" y="637006"/>
          <a:ext cx="3310080" cy="3913125"/>
        </p:xfrm>
        <a:graphic>
          <a:graphicData uri="http://schemas.openxmlformats.org/drawingml/2006/table">
            <a:tbl>
              <a:tblPr firstRow="1" firstCol="1" bandRow="1"/>
              <a:tblGrid>
                <a:gridCol w="408525">
                  <a:extLst>
                    <a:ext uri="{9D8B030D-6E8A-4147-A177-3AD203B41FA5}">
                      <a16:colId xmlns:a16="http://schemas.microsoft.com/office/drawing/2014/main" val="20000"/>
                    </a:ext>
                  </a:extLst>
                </a:gridCol>
                <a:gridCol w="2143787">
                  <a:extLst>
                    <a:ext uri="{9D8B030D-6E8A-4147-A177-3AD203B41FA5}">
                      <a16:colId xmlns:a16="http://schemas.microsoft.com/office/drawing/2014/main" val="20001"/>
                    </a:ext>
                  </a:extLst>
                </a:gridCol>
                <a:gridCol w="757768">
                  <a:extLst>
                    <a:ext uri="{9D8B030D-6E8A-4147-A177-3AD203B41FA5}">
                      <a16:colId xmlns:a16="http://schemas.microsoft.com/office/drawing/2014/main" val="20002"/>
                    </a:ext>
                  </a:extLst>
                </a:gridCol>
              </a:tblGrid>
              <a:tr h="243452">
                <a:tc>
                  <a:txBody>
                    <a:bodyPr/>
                    <a:lstStyle/>
                    <a:p>
                      <a:pPr algn="ctr">
                        <a:lnSpc>
                          <a:spcPct val="150000"/>
                        </a:lnSpc>
                        <a:spcAft>
                          <a:spcPts val="0"/>
                        </a:spcAft>
                      </a:pPr>
                      <a:r>
                        <a:rPr lang="en-US" sz="800" b="1">
                          <a:effectLst/>
                          <a:latin typeface="Times New Roman" panose="02020603050405020304" pitchFamily="18" charset="0"/>
                          <a:ea typeface="Calibri" panose="020F0502020204030204" pitchFamily="34" charset="0"/>
                          <a:cs typeface="Arial" panose="020B0604020202020204" pitchFamily="34" charset="0"/>
                        </a:rPr>
                        <a:t>No.</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b="1">
                          <a:effectLst/>
                          <a:latin typeface="Times New Roman" panose="02020603050405020304" pitchFamily="18" charset="0"/>
                          <a:ea typeface="Calibri" panose="020F0502020204030204" pitchFamily="34" charset="0"/>
                          <a:cs typeface="Arial" panose="020B0604020202020204" pitchFamily="34" charset="0"/>
                        </a:rPr>
                        <a:t>Feature Name</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b="1">
                          <a:effectLst/>
                          <a:latin typeface="Times New Roman" panose="02020603050405020304" pitchFamily="18" charset="0"/>
                          <a:ea typeface="Calibri" panose="020F0502020204030204" pitchFamily="34" charset="0"/>
                          <a:cs typeface="Arial" panose="020B0604020202020204" pitchFamily="34" charset="0"/>
                        </a:rPr>
                        <a:t>Type</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1</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host_age_create_mon</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Integer</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2</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host_age_exp_mon</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Integer</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1983">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3</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host_age_update_days</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Integer</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4</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update_date</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5</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create_date</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6</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expiry_date</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7</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zipcode</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8</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Status</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String</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9</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org_name</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10</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dnssec</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String</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1983">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11</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city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12</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state</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13</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country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43452">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14</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whois_server</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4283">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15</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referral_url</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Binary</a:t>
                      </a:r>
                      <a:endParaRPr lang="en-GB" sz="900">
                        <a:effectLst/>
                        <a:latin typeface="Calibri" panose="020F0502020204030204" pitchFamily="34" charset="0"/>
                        <a:ea typeface="Calibri" panose="020F0502020204030204" pitchFamily="34" charset="0"/>
                        <a:cs typeface="Arial" panose="020B0604020202020204" pitchFamily="34" charset="0"/>
                      </a:endParaRPr>
                    </a:p>
                  </a:txBody>
                  <a:tcPr marL="57533" marR="575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9" name="Title 1">
            <a:extLst>
              <a:ext uri="{FF2B5EF4-FFF2-40B4-BE49-F238E27FC236}">
                <a16:creationId xmlns:a16="http://schemas.microsoft.com/office/drawing/2014/main" id="{C6779579-F02C-4C01-B112-5A204FE5B8FF}"/>
              </a:ext>
            </a:extLst>
          </p:cNvPr>
          <p:cNvSpPr>
            <a:spLocks noGrp="1"/>
          </p:cNvSpPr>
          <p:nvPr>
            <p:ph type="title"/>
          </p:nvPr>
        </p:nvSpPr>
        <p:spPr>
          <a:xfrm>
            <a:off x="698998" y="2024008"/>
            <a:ext cx="3297650" cy="1129213"/>
          </a:xfrm>
        </p:spPr>
        <p:txBody>
          <a:bodyPr/>
          <a:lstStyle/>
          <a:p>
            <a:r>
              <a:rPr lang="en-US" sz="3200"/>
              <a:t>Host Based Features</a:t>
            </a:r>
          </a:p>
        </p:txBody>
      </p:sp>
      <p:sp>
        <p:nvSpPr>
          <p:cNvPr id="10" name="Title 1">
            <a:extLst>
              <a:ext uri="{FF2B5EF4-FFF2-40B4-BE49-F238E27FC236}">
                <a16:creationId xmlns:a16="http://schemas.microsoft.com/office/drawing/2014/main" id="{C6779579-F02C-4C01-B112-5A204FE5B8FF}"/>
              </a:ext>
            </a:extLst>
          </p:cNvPr>
          <p:cNvSpPr txBox="1">
            <a:spLocks/>
          </p:cNvSpPr>
          <p:nvPr/>
        </p:nvSpPr>
        <p:spPr>
          <a:xfrm>
            <a:off x="6908719" y="82194"/>
            <a:ext cx="1055649" cy="513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buClr>
                <a:srgbClr val="494949"/>
              </a:buClr>
            </a:pPr>
            <a:r>
              <a:rPr lang="en-US" sz="2400">
                <a:solidFill>
                  <a:srgbClr val="494949"/>
                </a:solidFill>
              </a:rPr>
              <a:t>Study 1</a:t>
            </a:r>
          </a:p>
        </p:txBody>
      </p:sp>
    </p:spTree>
    <p:extLst>
      <p:ext uri="{BB962C8B-B14F-4D97-AF65-F5344CB8AC3E}">
        <p14:creationId xmlns:p14="http://schemas.microsoft.com/office/powerpoint/2010/main" val="462302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3"/>
          <a:stretch>
            <a:fillRect/>
          </a:stretch>
        </p:blipFill>
        <p:spPr>
          <a:xfrm>
            <a:off x="129396" y="4684536"/>
            <a:ext cx="2743200" cy="454395"/>
          </a:xfrm>
          <a:prstGeom prst="rect">
            <a:avLst/>
          </a:prstGeom>
          <a:ln>
            <a:noFill/>
          </a:ln>
        </p:spPr>
      </p:pic>
      <p:sp>
        <p:nvSpPr>
          <p:cNvPr id="8" name="TextBox 7">
            <a:extLst>
              <a:ext uri="{FF2B5EF4-FFF2-40B4-BE49-F238E27FC236}">
                <a16:creationId xmlns:a16="http://schemas.microsoft.com/office/drawing/2014/main" id="{E82600B2-0689-4E7C-998B-E842F7967120}"/>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
        <p:nvSpPr>
          <p:cNvPr id="9" name="Title 1">
            <a:extLst>
              <a:ext uri="{FF2B5EF4-FFF2-40B4-BE49-F238E27FC236}">
                <a16:creationId xmlns:a16="http://schemas.microsoft.com/office/drawing/2014/main" id="{C6779579-F02C-4C01-B112-5A204FE5B8FF}"/>
              </a:ext>
            </a:extLst>
          </p:cNvPr>
          <p:cNvSpPr>
            <a:spLocks noGrp="1"/>
          </p:cNvSpPr>
          <p:nvPr>
            <p:ph type="title" idx="4294967295"/>
          </p:nvPr>
        </p:nvSpPr>
        <p:spPr>
          <a:xfrm>
            <a:off x="1006868" y="313516"/>
            <a:ext cx="5167313" cy="574675"/>
          </a:xfrm>
        </p:spPr>
        <p:txBody>
          <a:bodyPr/>
          <a:lstStyle/>
          <a:p>
            <a:r>
              <a:rPr lang="en-US" sz="2800"/>
              <a:t>Malicious URL Feature Classification</a:t>
            </a:r>
          </a:p>
        </p:txBody>
      </p:sp>
      <p:sp>
        <p:nvSpPr>
          <p:cNvPr id="10" name="Title 1">
            <a:extLst>
              <a:ext uri="{FF2B5EF4-FFF2-40B4-BE49-F238E27FC236}">
                <a16:creationId xmlns:a16="http://schemas.microsoft.com/office/drawing/2014/main" id="{C6779579-F02C-4C01-B112-5A204FE5B8FF}"/>
              </a:ext>
            </a:extLst>
          </p:cNvPr>
          <p:cNvSpPr txBox="1">
            <a:spLocks/>
          </p:cNvSpPr>
          <p:nvPr/>
        </p:nvSpPr>
        <p:spPr>
          <a:xfrm>
            <a:off x="7243281" y="4015134"/>
            <a:ext cx="1148116" cy="513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buClr>
                <a:srgbClr val="494949"/>
              </a:buClr>
            </a:pPr>
            <a:r>
              <a:rPr lang="en-US" sz="2400">
                <a:solidFill>
                  <a:srgbClr val="494949"/>
                </a:solidFill>
              </a:rPr>
              <a:t>Study 2</a:t>
            </a:r>
          </a:p>
        </p:txBody>
      </p:sp>
      <p:pic>
        <p:nvPicPr>
          <p:cNvPr id="11" name="Picture 10"/>
          <p:cNvPicPr/>
          <p:nvPr/>
        </p:nvPicPr>
        <p:blipFill rotWithShape="1">
          <a:blip r:embed="rId4">
            <a:extLst>
              <a:ext uri="{28A0092B-C50C-407E-A947-70E740481C1C}">
                <a14:useLocalDpi xmlns:a14="http://schemas.microsoft.com/office/drawing/2010/main" val="0"/>
              </a:ext>
            </a:extLst>
          </a:blip>
          <a:srcRect b="48896"/>
          <a:stretch/>
        </p:blipFill>
        <p:spPr bwMode="auto">
          <a:xfrm>
            <a:off x="1235288" y="1180319"/>
            <a:ext cx="3110230" cy="2825750"/>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5">
            <a:extLst>
              <a:ext uri="{28A0092B-C50C-407E-A947-70E740481C1C}">
                <a14:useLocalDpi xmlns:a14="http://schemas.microsoft.com/office/drawing/2010/main" val="0"/>
              </a:ext>
            </a:extLst>
          </a:blip>
          <a:srcRect t="52586"/>
          <a:stretch/>
        </p:blipFill>
        <p:spPr bwMode="auto">
          <a:xfrm>
            <a:off x="4883428" y="1311129"/>
            <a:ext cx="3048221" cy="26949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925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3"/>
          <a:stretch>
            <a:fillRect/>
          </a:stretch>
        </p:blipFill>
        <p:spPr>
          <a:xfrm>
            <a:off x="129396" y="4684536"/>
            <a:ext cx="2743200" cy="454395"/>
          </a:xfrm>
          <a:prstGeom prst="rect">
            <a:avLst/>
          </a:prstGeom>
          <a:ln>
            <a:noFill/>
          </a:ln>
        </p:spPr>
      </p:pic>
      <p:sp>
        <p:nvSpPr>
          <p:cNvPr id="8" name="TextBox 7">
            <a:extLst>
              <a:ext uri="{FF2B5EF4-FFF2-40B4-BE49-F238E27FC236}">
                <a16:creationId xmlns:a16="http://schemas.microsoft.com/office/drawing/2014/main" id="{E82600B2-0689-4E7C-998B-E842F7967120}"/>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
        <p:nvSpPr>
          <p:cNvPr id="9" name="Title 1">
            <a:extLst>
              <a:ext uri="{FF2B5EF4-FFF2-40B4-BE49-F238E27FC236}">
                <a16:creationId xmlns:a16="http://schemas.microsoft.com/office/drawing/2014/main" id="{C6779579-F02C-4C01-B112-5A204FE5B8FF}"/>
              </a:ext>
            </a:extLst>
          </p:cNvPr>
          <p:cNvSpPr>
            <a:spLocks noGrp="1"/>
          </p:cNvSpPr>
          <p:nvPr>
            <p:ph type="title" idx="4294967295"/>
          </p:nvPr>
        </p:nvSpPr>
        <p:spPr>
          <a:xfrm>
            <a:off x="965771" y="181347"/>
            <a:ext cx="5897366" cy="574675"/>
          </a:xfrm>
        </p:spPr>
        <p:txBody>
          <a:bodyPr/>
          <a:lstStyle/>
          <a:p>
            <a:r>
              <a:rPr lang="en-US" sz="2800"/>
              <a:t>Final Malicious URL Feature Classification</a:t>
            </a:r>
          </a:p>
        </p:txBody>
      </p:sp>
      <p:graphicFrame>
        <p:nvGraphicFramePr>
          <p:cNvPr id="3" name="Table 2"/>
          <p:cNvGraphicFramePr>
            <a:graphicFrameLocks noGrp="1"/>
          </p:cNvGraphicFramePr>
          <p:nvPr/>
        </p:nvGraphicFramePr>
        <p:xfrm>
          <a:off x="1309519" y="846689"/>
          <a:ext cx="6498840" cy="3837847"/>
        </p:xfrm>
        <a:graphic>
          <a:graphicData uri="http://schemas.openxmlformats.org/drawingml/2006/table">
            <a:tbl>
              <a:tblPr firstRow="1" firstCol="1" bandRow="1"/>
              <a:tblGrid>
                <a:gridCol w="2343050">
                  <a:extLst>
                    <a:ext uri="{9D8B030D-6E8A-4147-A177-3AD203B41FA5}">
                      <a16:colId xmlns:a16="http://schemas.microsoft.com/office/drawing/2014/main" val="20000"/>
                    </a:ext>
                  </a:extLst>
                </a:gridCol>
                <a:gridCol w="1807641">
                  <a:extLst>
                    <a:ext uri="{9D8B030D-6E8A-4147-A177-3AD203B41FA5}">
                      <a16:colId xmlns:a16="http://schemas.microsoft.com/office/drawing/2014/main" val="20001"/>
                    </a:ext>
                  </a:extLst>
                </a:gridCol>
                <a:gridCol w="2348149">
                  <a:extLst>
                    <a:ext uri="{9D8B030D-6E8A-4147-A177-3AD203B41FA5}">
                      <a16:colId xmlns:a16="http://schemas.microsoft.com/office/drawing/2014/main" val="20002"/>
                    </a:ext>
                  </a:extLst>
                </a:gridCol>
              </a:tblGrid>
              <a:tr h="542377">
                <a:tc>
                  <a:txBody>
                    <a:bodyPr/>
                    <a:lstStyle/>
                    <a:p>
                      <a:pPr algn="ctr">
                        <a:spcAft>
                          <a:spcPts val="0"/>
                        </a:spcAft>
                      </a:pPr>
                      <a:r>
                        <a:rPr lang="en-US" sz="1100" b="1">
                          <a:effectLst/>
                          <a:latin typeface="Times New Roman" panose="02020603050405020304" pitchFamily="18" charset="0"/>
                          <a:ea typeface="SimSun" panose="02010600030101010101" pitchFamily="2" charset="-122"/>
                        </a:rPr>
                        <a:t>Address Bar based features</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spcAft>
                          <a:spcPts val="0"/>
                        </a:spcAft>
                      </a:pPr>
                      <a:r>
                        <a:rPr lang="en-US" sz="1100" b="1">
                          <a:effectLst/>
                          <a:latin typeface="Times New Roman" panose="02020603050405020304" pitchFamily="18" charset="0"/>
                          <a:ea typeface="SimSun" panose="02010600030101010101" pitchFamily="2" charset="-122"/>
                        </a:rPr>
                        <a:t>Domain based features</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spcAft>
                          <a:spcPts val="0"/>
                        </a:spcAft>
                      </a:pPr>
                      <a:r>
                        <a:rPr lang="en-US" sz="1100" b="1">
                          <a:effectLst/>
                          <a:latin typeface="Times New Roman" panose="02020603050405020304" pitchFamily="18" charset="0"/>
                          <a:ea typeface="SimSun" panose="02010600030101010101" pitchFamily="2" charset="-122"/>
                        </a:rPr>
                        <a:t>HTML &amp; JavaScript based features</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0000"/>
                  </a:ext>
                </a:extLst>
              </a:tr>
              <a:tr h="544901">
                <a:tc>
                  <a:txBody>
                    <a:bodyPr/>
                    <a:lstStyle/>
                    <a:p>
                      <a:pPr algn="ctr">
                        <a:spcAft>
                          <a:spcPts val="0"/>
                        </a:spcAft>
                      </a:pPr>
                      <a:r>
                        <a:rPr lang="en-US" sz="1100">
                          <a:effectLst/>
                          <a:latin typeface="Times New Roman" panose="02020603050405020304" pitchFamily="18" charset="0"/>
                          <a:ea typeface="SimSun" panose="02010600030101010101" pitchFamily="2" charset="-122"/>
                        </a:rPr>
                        <a:t>Domain of URL</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DNS (Domain Name System) Record</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iFrame Redirection</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3267">
                <a:tc>
                  <a:txBody>
                    <a:bodyPr/>
                    <a:lstStyle/>
                    <a:p>
                      <a:pPr algn="ctr">
                        <a:spcAft>
                          <a:spcPts val="0"/>
                        </a:spcAft>
                      </a:pPr>
                      <a:r>
                        <a:rPr lang="en-US" sz="1100">
                          <a:effectLst/>
                          <a:latin typeface="Times New Roman" panose="02020603050405020304" pitchFamily="18" charset="0"/>
                          <a:ea typeface="SimSun" panose="02010600030101010101" pitchFamily="2" charset="-122"/>
                        </a:rPr>
                        <a:t>IP (Internet Protocol) Address in URL</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Website Traffic</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Status Bar Customization</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4701">
                <a:tc>
                  <a:txBody>
                    <a:bodyPr/>
                    <a:lstStyle/>
                    <a:p>
                      <a:pPr algn="ctr">
                        <a:spcAft>
                          <a:spcPts val="0"/>
                        </a:spcAft>
                      </a:pPr>
                      <a:r>
                        <a:rPr lang="en-US" sz="1100">
                          <a:effectLst/>
                          <a:latin typeface="Times New Roman" panose="02020603050405020304" pitchFamily="18" charset="0"/>
                          <a:ea typeface="SimSun" panose="02010600030101010101" pitchFamily="2" charset="-122"/>
                        </a:rPr>
                        <a:t>Presence of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Age of Domain</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Disabling Right Click</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3267">
                <a:tc>
                  <a:txBody>
                    <a:bodyPr/>
                    <a:lstStyle/>
                    <a:p>
                      <a:pPr algn="ctr">
                        <a:spcAft>
                          <a:spcPts val="0"/>
                        </a:spcAft>
                      </a:pPr>
                      <a:r>
                        <a:rPr lang="en-US" sz="1100">
                          <a:effectLst/>
                          <a:latin typeface="Times New Roman" panose="02020603050405020304" pitchFamily="18" charset="0"/>
                          <a:ea typeface="SimSun" panose="02010600030101010101" pitchFamily="2" charset="-122"/>
                        </a:rPr>
                        <a:t>Length of URL</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End Period of Domain</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Website Forwarding</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539">
                <a:tc>
                  <a:txBody>
                    <a:bodyPr/>
                    <a:lstStyle/>
                    <a:p>
                      <a:pPr algn="ctr">
                        <a:spcAft>
                          <a:spcPts val="0"/>
                        </a:spcAft>
                      </a:pPr>
                      <a:r>
                        <a:rPr lang="en-US" sz="1100">
                          <a:effectLst/>
                          <a:latin typeface="Times New Roman" panose="02020603050405020304" pitchFamily="18" charset="0"/>
                          <a:ea typeface="SimSun" panose="02010600030101010101" pitchFamily="2" charset="-122"/>
                        </a:rPr>
                        <a:t>Depth of URL</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extLst>
                  <a:ext uri="{0D108BD9-81ED-4DB2-BD59-A6C34878D82A}">
                    <a16:rowId xmlns:a16="http://schemas.microsoft.com/office/drawing/2014/main" val="10005"/>
                  </a:ext>
                </a:extLst>
              </a:tr>
              <a:tr h="332994">
                <a:tc>
                  <a:txBody>
                    <a:bodyPr/>
                    <a:lstStyle/>
                    <a:p>
                      <a:pPr algn="ctr">
                        <a:spcAft>
                          <a:spcPts val="0"/>
                        </a:spcAft>
                      </a:pPr>
                      <a:r>
                        <a:rPr lang="en-US" sz="1100">
                          <a:effectLst/>
                          <a:latin typeface="Times New Roman" panose="02020603050405020304" pitchFamily="18" charset="0"/>
                          <a:ea typeface="SimSun" panose="02010600030101010101" pitchFamily="2" charset="-122"/>
                        </a:rPr>
                        <a:t>Redirection // in URL</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extLst>
                  <a:ext uri="{0D108BD9-81ED-4DB2-BD59-A6C34878D82A}">
                    <a16:rowId xmlns:a16="http://schemas.microsoft.com/office/drawing/2014/main" val="10006"/>
                  </a:ext>
                </a:extLst>
              </a:tr>
              <a:tr h="363267">
                <a:tc>
                  <a:txBody>
                    <a:bodyPr/>
                    <a:lstStyle/>
                    <a:p>
                      <a:pPr algn="ctr">
                        <a:spcAft>
                          <a:spcPts val="0"/>
                        </a:spcAft>
                      </a:pPr>
                      <a:r>
                        <a:rPr lang="en-US" sz="1100">
                          <a:effectLst/>
                          <a:latin typeface="Times New Roman" panose="02020603050405020304" pitchFamily="18" charset="0"/>
                          <a:ea typeface="SimSun" panose="02010600030101010101" pitchFamily="2" charset="-122"/>
                        </a:rPr>
                        <a:t>http/https in Domain name</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extLst>
                  <a:ext uri="{0D108BD9-81ED-4DB2-BD59-A6C34878D82A}">
                    <a16:rowId xmlns:a16="http://schemas.microsoft.com/office/drawing/2014/main" val="10007"/>
                  </a:ext>
                </a:extLst>
              </a:tr>
              <a:tr h="363267">
                <a:tc>
                  <a:txBody>
                    <a:bodyPr/>
                    <a:lstStyle/>
                    <a:p>
                      <a:pPr algn="ctr">
                        <a:spcAft>
                          <a:spcPts val="0"/>
                        </a:spcAft>
                      </a:pPr>
                      <a:r>
                        <a:rPr lang="en-US" sz="1100">
                          <a:effectLst/>
                          <a:latin typeface="Times New Roman" panose="02020603050405020304" pitchFamily="18" charset="0"/>
                          <a:ea typeface="SimSun" panose="02010600030101010101" pitchFamily="2" charset="-122"/>
                        </a:rPr>
                        <a:t>Use of URL shortening services</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extLst>
                  <a:ext uri="{0D108BD9-81ED-4DB2-BD59-A6C34878D82A}">
                    <a16:rowId xmlns:a16="http://schemas.microsoft.com/office/drawing/2014/main" val="10008"/>
                  </a:ext>
                </a:extLst>
              </a:tr>
              <a:tr h="363267">
                <a:tc>
                  <a:txBody>
                    <a:bodyPr/>
                    <a:lstStyle/>
                    <a:p>
                      <a:pPr algn="ctr">
                        <a:spcAft>
                          <a:spcPts val="0"/>
                        </a:spcAft>
                      </a:pPr>
                      <a:r>
                        <a:rPr lang="en-US" sz="1100">
                          <a:effectLst/>
                          <a:latin typeface="Times New Roman" panose="02020603050405020304" pitchFamily="18" charset="0"/>
                          <a:ea typeface="SimSun" panose="02010600030101010101" pitchFamily="2" charset="-122"/>
                        </a:rPr>
                        <a:t>Prefix/Suffix “- “in Domain</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spcAft>
                          <a:spcPts val="0"/>
                        </a:spcAft>
                      </a:pPr>
                      <a:r>
                        <a:rPr lang="en-US" sz="1100">
                          <a:effectLst/>
                          <a:latin typeface="Times New Roman" panose="02020603050405020304" pitchFamily="18" charset="0"/>
                          <a:ea typeface="SimSun" panose="02010600030101010101" pitchFamily="2" charset="-122"/>
                        </a:rPr>
                        <a:t> </a:t>
                      </a:r>
                      <a:endParaRPr lang="en-GB" sz="12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14505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93A6-E72B-474B-BAF6-CFAB257291FF}"/>
              </a:ext>
            </a:extLst>
          </p:cNvPr>
          <p:cNvSpPr>
            <a:spLocks noGrp="1"/>
          </p:cNvSpPr>
          <p:nvPr>
            <p:ph type="title"/>
          </p:nvPr>
        </p:nvSpPr>
        <p:spPr>
          <a:xfrm>
            <a:off x="1729337" y="1373915"/>
            <a:ext cx="5694480" cy="2148838"/>
          </a:xfrm>
        </p:spPr>
        <p:txBody>
          <a:bodyPr/>
          <a:lstStyle/>
          <a:p>
            <a:r>
              <a:rPr lang="en-US" b="1"/>
              <a:t>Feature Extraction</a:t>
            </a:r>
          </a:p>
        </p:txBody>
      </p:sp>
      <p:sp>
        <p:nvSpPr>
          <p:cNvPr id="4" name="TextBox 3">
            <a:extLst>
              <a:ext uri="{FF2B5EF4-FFF2-40B4-BE49-F238E27FC236}">
                <a16:creationId xmlns:a16="http://schemas.microsoft.com/office/drawing/2014/main" id="{0581E664-302E-4F66-B751-24568622BF0B}"/>
              </a:ext>
            </a:extLst>
          </p:cNvPr>
          <p:cNvSpPr txBox="1"/>
          <p:nvPr/>
        </p:nvSpPr>
        <p:spPr>
          <a:xfrm>
            <a:off x="-2741" y="4826947"/>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grpSp>
        <p:nvGrpSpPr>
          <p:cNvPr id="8" name="Group 7">
            <a:extLst>
              <a:ext uri="{FF2B5EF4-FFF2-40B4-BE49-F238E27FC236}">
                <a16:creationId xmlns:a16="http://schemas.microsoft.com/office/drawing/2014/main" id="{90C8645A-A6C2-4939-A4D2-1618D350F91B}"/>
              </a:ext>
            </a:extLst>
          </p:cNvPr>
          <p:cNvGrpSpPr/>
          <p:nvPr/>
        </p:nvGrpSpPr>
        <p:grpSpPr>
          <a:xfrm>
            <a:off x="0" y="1373915"/>
            <a:ext cx="9346154" cy="3747921"/>
            <a:chOff x="-8060" y="1374618"/>
            <a:chExt cx="9346154" cy="3747921"/>
          </a:xfrm>
        </p:grpSpPr>
        <p:pic>
          <p:nvPicPr>
            <p:cNvPr id="6" name="Picture 5">
              <a:extLst>
                <a:ext uri="{FF2B5EF4-FFF2-40B4-BE49-F238E27FC236}">
                  <a16:creationId xmlns:a16="http://schemas.microsoft.com/office/drawing/2014/main" id="{A61C6F81-B9BA-4548-9C49-948829165362}"/>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1D10B395-535E-4BB4-9741-B0445EF65FC1}"/>
                </a:ext>
              </a:extLst>
            </p:cNvPr>
            <p:cNvSpPr txBox="1"/>
            <p:nvPr/>
          </p:nvSpPr>
          <p:spPr>
            <a:xfrm>
              <a:off x="194094" y="1374618"/>
              <a:ext cx="9144000" cy="307777"/>
            </a:xfrm>
            <a:prstGeom prst="rect">
              <a:avLst/>
            </a:prstGeom>
            <a:noFill/>
            <a:ln>
              <a:noFill/>
            </a:ln>
          </p:spPr>
          <p:txBody>
            <a:bodyPr wrap="square" lIns="91440" tIns="45720" rIns="91440" bIns="45720" rtlCol="0" anchor="t">
              <a:spAutoFit/>
            </a:bodyPr>
            <a:lstStyle/>
            <a:p>
              <a:endParaRPr lang="en-MY"/>
            </a:p>
          </p:txBody>
        </p:sp>
      </p:grpSp>
    </p:spTree>
    <p:extLst>
      <p:ext uri="{BB962C8B-B14F-4D97-AF65-F5344CB8AC3E}">
        <p14:creationId xmlns:p14="http://schemas.microsoft.com/office/powerpoint/2010/main" val="2938771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8FAB-13E2-4E5E-B996-672320E02CF7}"/>
              </a:ext>
            </a:extLst>
          </p:cNvPr>
          <p:cNvSpPr>
            <a:spLocks noGrp="1"/>
          </p:cNvSpPr>
          <p:nvPr>
            <p:ph type="title"/>
          </p:nvPr>
        </p:nvSpPr>
        <p:spPr>
          <a:xfrm>
            <a:off x="454008" y="2219001"/>
            <a:ext cx="3566100" cy="834233"/>
          </a:xfrm>
        </p:spPr>
        <p:txBody>
          <a:bodyPr/>
          <a:lstStyle/>
          <a:p>
            <a:r>
              <a:rPr lang="en-US" b="1"/>
              <a:t>Process</a:t>
            </a:r>
            <a:endParaRPr lang="en-US"/>
          </a:p>
        </p:txBody>
      </p:sp>
      <p:sp>
        <p:nvSpPr>
          <p:cNvPr id="3" name="Text Placeholder 2">
            <a:extLst>
              <a:ext uri="{FF2B5EF4-FFF2-40B4-BE49-F238E27FC236}">
                <a16:creationId xmlns:a16="http://schemas.microsoft.com/office/drawing/2014/main" id="{AD5E8455-C646-4F85-9ECC-E588DF60B0EC}"/>
              </a:ext>
            </a:extLst>
          </p:cNvPr>
          <p:cNvSpPr>
            <a:spLocks noGrp="1"/>
          </p:cNvSpPr>
          <p:nvPr>
            <p:ph type="body" idx="1"/>
          </p:nvPr>
        </p:nvSpPr>
        <p:spPr>
          <a:xfrm>
            <a:off x="3557770" y="1217204"/>
            <a:ext cx="4661555" cy="2837825"/>
          </a:xfrm>
        </p:spPr>
        <p:txBody>
          <a:bodyPr/>
          <a:lstStyle/>
          <a:p>
            <a:r>
              <a:rPr lang="en-US">
                <a:latin typeface="Arial"/>
              </a:rPr>
              <a:t>Loading data sets</a:t>
            </a:r>
          </a:p>
          <a:p>
            <a:endParaRPr lang="en-US">
              <a:latin typeface="Arial"/>
            </a:endParaRPr>
          </a:p>
          <a:p>
            <a:pPr>
              <a:lnSpc>
                <a:spcPct val="150000"/>
              </a:lnSpc>
            </a:pPr>
            <a:r>
              <a:rPr lang="en-US">
                <a:latin typeface="Arial"/>
              </a:rPr>
              <a:t>Phishing URL data set from PhishTank</a:t>
            </a:r>
          </a:p>
          <a:p>
            <a:pPr marL="139700" indent="0">
              <a:buNone/>
            </a:pPr>
            <a:r>
              <a:rPr lang="en-US">
                <a:latin typeface="Arial"/>
                <a:hlinkClick r:id="rId2"/>
              </a:rPr>
              <a:t>http://data.phishtank.com/data/online-valid.csv</a:t>
            </a:r>
            <a:endParaRPr lang="en-US">
              <a:latin typeface="Arial"/>
            </a:endParaRPr>
          </a:p>
          <a:p>
            <a:pPr marL="139700" indent="0">
              <a:buNone/>
            </a:pPr>
            <a:endParaRPr lang="en-US">
              <a:latin typeface="Arial"/>
            </a:endParaRPr>
          </a:p>
          <a:p>
            <a:r>
              <a:rPr lang="en-US">
                <a:latin typeface="Arial"/>
              </a:rPr>
              <a:t>Dataset containing Legitimate URLs and other Malicious URLs downloaded from UNB</a:t>
            </a:r>
          </a:p>
          <a:p>
            <a:pPr marL="139700" indent="0">
              <a:buNone/>
            </a:pPr>
            <a:r>
              <a:rPr lang="en-US">
                <a:latin typeface="Arial"/>
                <a:hlinkClick r:id="rId3"/>
              </a:rPr>
              <a:t>https://www.unb.ca/cic/datasets/url-2016.html</a:t>
            </a:r>
            <a:endParaRPr lang="en-US">
              <a:latin typeface="Arial"/>
            </a:endParaRPr>
          </a:p>
          <a:p>
            <a:pPr marL="139700" indent="0">
              <a:buNone/>
            </a:pPr>
            <a:endParaRPr lang="en-US">
              <a:latin typeface="Arial"/>
            </a:endParaRPr>
          </a:p>
          <a:p>
            <a:r>
              <a:rPr lang="en-US">
                <a:latin typeface="Arial"/>
              </a:rPr>
              <a:t>Datasets will be downloaded and the URLs in them will be checked for the previously mentioned features and then will be extracted</a:t>
            </a:r>
          </a:p>
        </p:txBody>
      </p:sp>
      <p:pic>
        <p:nvPicPr>
          <p:cNvPr id="6" name="Picture 5">
            <a:extLst>
              <a:ext uri="{FF2B5EF4-FFF2-40B4-BE49-F238E27FC236}">
                <a16:creationId xmlns:a16="http://schemas.microsoft.com/office/drawing/2014/main" id="{A2208B1E-D4BC-4D73-9AE0-C8B6E357C8F5}"/>
              </a:ext>
            </a:extLst>
          </p:cNvPr>
          <p:cNvPicPr>
            <a:picLocks noChangeAspect="1"/>
          </p:cNvPicPr>
          <p:nvPr/>
        </p:nvPicPr>
        <p:blipFill>
          <a:blip r:embed="rId4"/>
          <a:stretch>
            <a:fillRect/>
          </a:stretch>
        </p:blipFill>
        <p:spPr>
          <a:xfrm>
            <a:off x="204877" y="4619838"/>
            <a:ext cx="2743200" cy="454395"/>
          </a:xfrm>
          <a:prstGeom prst="rect">
            <a:avLst/>
          </a:prstGeom>
          <a:ln>
            <a:noFill/>
          </a:ln>
        </p:spPr>
      </p:pic>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17079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9579-F02C-4C01-B112-5A204FE5B8FF}"/>
              </a:ext>
            </a:extLst>
          </p:cNvPr>
          <p:cNvSpPr>
            <a:spLocks noGrp="1"/>
          </p:cNvSpPr>
          <p:nvPr>
            <p:ph type="title"/>
          </p:nvPr>
        </p:nvSpPr>
        <p:spPr>
          <a:xfrm>
            <a:off x="2872596" y="222862"/>
            <a:ext cx="5941810" cy="636847"/>
          </a:xfrm>
        </p:spPr>
        <p:txBody>
          <a:bodyPr/>
          <a:lstStyle/>
          <a:p>
            <a:r>
              <a:rPr lang="en-US" sz="3200"/>
              <a:t>Process -Continued..</a:t>
            </a:r>
            <a:endParaRPr lang="en-GB" sz="3200"/>
          </a:p>
        </p:txBody>
      </p:sp>
      <p:sp>
        <p:nvSpPr>
          <p:cNvPr id="3" name="Text Placeholder 2">
            <a:extLst>
              <a:ext uri="{FF2B5EF4-FFF2-40B4-BE49-F238E27FC236}">
                <a16:creationId xmlns:a16="http://schemas.microsoft.com/office/drawing/2014/main" id="{AA4C81DB-1BE0-4589-AAB3-35FD8B4F1EA2}"/>
              </a:ext>
            </a:extLst>
          </p:cNvPr>
          <p:cNvSpPr>
            <a:spLocks noGrp="1"/>
          </p:cNvSpPr>
          <p:nvPr>
            <p:ph type="body" idx="1"/>
          </p:nvPr>
        </p:nvSpPr>
        <p:spPr>
          <a:xfrm>
            <a:off x="1307478" y="705723"/>
            <a:ext cx="7506928" cy="3742838"/>
          </a:xfrm>
        </p:spPr>
        <p:txBody>
          <a:bodyPr numCol="1"/>
          <a:lstStyle/>
          <a:p>
            <a:pPr>
              <a:lnSpc>
                <a:spcPct val="150000"/>
              </a:lnSpc>
            </a:pPr>
            <a:r>
              <a:rPr lang="en-US" sz="2000"/>
              <a:t>URLs would be randomly chosen from both data sets.</a:t>
            </a:r>
          </a:p>
          <a:p>
            <a:pPr>
              <a:lnSpc>
                <a:spcPct val="150000"/>
              </a:lnSpc>
            </a:pPr>
            <a:r>
              <a:rPr lang="en-US" sz="2000"/>
              <a:t>Feature extraction would be done on them</a:t>
            </a:r>
          </a:p>
          <a:p>
            <a:pPr lvl="0">
              <a:lnSpc>
                <a:spcPct val="150000"/>
              </a:lnSpc>
              <a:buClr>
                <a:srgbClr val="20004D"/>
              </a:buClr>
            </a:pPr>
            <a:r>
              <a:rPr lang="en-US" sz="2000">
                <a:solidFill>
                  <a:srgbClr val="20004D"/>
                </a:solidFill>
              </a:rPr>
              <a:t>If malicious – return value 1, if legitimate – return value 0</a:t>
            </a:r>
            <a:endParaRPr lang="en-US" sz="2000"/>
          </a:p>
          <a:p>
            <a:pPr>
              <a:lnSpc>
                <a:spcPct val="150000"/>
              </a:lnSpc>
            </a:pPr>
            <a:r>
              <a:rPr lang="en-US" sz="2000"/>
              <a:t>The list would be converted to a dataframe</a:t>
            </a:r>
          </a:p>
          <a:p>
            <a:pPr>
              <a:lnSpc>
                <a:spcPct val="150000"/>
              </a:lnSpc>
            </a:pPr>
            <a:r>
              <a:rPr lang="en-US" sz="2000"/>
              <a:t>Two lists created after feature extraction: one with legitimate and malicious URLs, and other with phishing URLs.</a:t>
            </a:r>
          </a:p>
          <a:p>
            <a:pPr>
              <a:lnSpc>
                <a:spcPct val="150000"/>
              </a:lnSpc>
            </a:pPr>
            <a:r>
              <a:rPr lang="en-US" sz="2000"/>
              <a:t>They will then be concatenated and exported as a separate .csv file for </a:t>
            </a:r>
            <a:r>
              <a:rPr lang="en-US" sz="2000" b="1"/>
              <a:t>feature analysis</a:t>
            </a:r>
            <a:r>
              <a:rPr lang="en-US" sz="2000"/>
              <a:t>.</a:t>
            </a:r>
          </a:p>
        </p:txBody>
      </p:sp>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2"/>
          <a:stretch>
            <a:fillRect/>
          </a:stretch>
        </p:blipFill>
        <p:spPr>
          <a:xfrm>
            <a:off x="129396" y="4684536"/>
            <a:ext cx="2743200" cy="454395"/>
          </a:xfrm>
          <a:prstGeom prst="rect">
            <a:avLst/>
          </a:prstGeom>
          <a:ln>
            <a:noFill/>
          </a:ln>
        </p:spPr>
      </p:pic>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293062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118" y="197815"/>
            <a:ext cx="4467849" cy="24292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211" y="2544608"/>
            <a:ext cx="3972479" cy="2457793"/>
          </a:xfrm>
          <a:prstGeom prst="rect">
            <a:avLst/>
          </a:prstGeom>
        </p:spPr>
      </p:pic>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4"/>
          <a:stretch>
            <a:fillRect/>
          </a:stretch>
        </p:blipFill>
        <p:spPr>
          <a:xfrm>
            <a:off x="129396" y="4684536"/>
            <a:ext cx="2743200" cy="454395"/>
          </a:xfrm>
          <a:prstGeom prst="rect">
            <a:avLst/>
          </a:prstGeom>
          <a:ln>
            <a:noFill/>
          </a:ln>
        </p:spPr>
      </p:pic>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1284885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2"/>
          <a:stretch>
            <a:fillRect/>
          </a:stretch>
        </p:blipFill>
        <p:spPr>
          <a:xfrm>
            <a:off x="129396" y="4684536"/>
            <a:ext cx="2743200" cy="454395"/>
          </a:xfrm>
          <a:prstGeom prst="rect">
            <a:avLst/>
          </a:prstGeom>
          <a:ln>
            <a:noFill/>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076" y="75822"/>
            <a:ext cx="4963218" cy="234347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854" y="2482519"/>
            <a:ext cx="5382376" cy="2429214"/>
          </a:xfrm>
          <a:prstGeom prst="rect">
            <a:avLst/>
          </a:prstGeom>
        </p:spPr>
      </p:pic>
      <p:sp>
        <p:nvSpPr>
          <p:cNvPr id="8" name="TextBox 7">
            <a:extLst>
              <a:ext uri="{FF2B5EF4-FFF2-40B4-BE49-F238E27FC236}">
                <a16:creationId xmlns:a16="http://schemas.microsoft.com/office/drawing/2014/main" id="{43AE7D8E-E59E-49F2-8D6A-D534F1FAECD6}"/>
              </a:ext>
            </a:extLst>
          </p:cNvPr>
          <p:cNvSpPr txBox="1"/>
          <p:nvPr/>
        </p:nvSpPr>
        <p:spPr>
          <a:xfrm>
            <a:off x="129396" y="4862662"/>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277691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Problem</a:t>
            </a:r>
            <a:endParaRPr/>
          </a:p>
        </p:txBody>
      </p:sp>
      <p:sp>
        <p:nvSpPr>
          <p:cNvPr id="2196" name="Google Shape;2196;p40"/>
          <p:cNvSpPr txBox="1">
            <a:spLocks noGrp="1"/>
          </p:cNvSpPr>
          <p:nvPr>
            <p:ph type="subTitle" idx="1"/>
          </p:nvPr>
        </p:nvSpPr>
        <p:spPr>
          <a:xfrm>
            <a:off x="5395247" y="2397399"/>
            <a:ext cx="2255475"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Feature Reduction</a:t>
            </a:r>
            <a:endParaRPr/>
          </a:p>
        </p:txBody>
      </p:sp>
      <p:sp>
        <p:nvSpPr>
          <p:cNvPr id="2197" name="Google Shape;2197;p40"/>
          <p:cNvSpPr txBox="1">
            <a:spLocks noGrp="1"/>
          </p:cNvSpPr>
          <p:nvPr>
            <p:ph type="subTitle" idx="2"/>
          </p:nvPr>
        </p:nvSpPr>
        <p:spPr>
          <a:xfrm>
            <a:off x="1495530" y="2398432"/>
            <a:ext cx="2162825"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Classification Model</a:t>
            </a:r>
            <a:endParaRPr/>
          </a:p>
        </p:txBody>
      </p:sp>
      <p:sp>
        <p:nvSpPr>
          <p:cNvPr id="2199" name="Google Shape;2199;p40"/>
          <p:cNvSpPr txBox="1">
            <a:spLocks noGrp="1"/>
          </p:cNvSpPr>
          <p:nvPr>
            <p:ph type="subTitle" idx="4"/>
          </p:nvPr>
        </p:nvSpPr>
        <p:spPr>
          <a:xfrm>
            <a:off x="5199659" y="2847441"/>
            <a:ext cx="2631993"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Identifying the correct features needed to build an eff</a:t>
            </a:r>
            <a:r>
              <a:rPr lang="en-US" err="1">
                <a:solidFill>
                  <a:schemeClr val="dk2"/>
                </a:solidFill>
                <a:latin typeface="Barlow Semi Condensed"/>
                <a:ea typeface="Barlow Semi Condensed"/>
                <a:cs typeface="Barlow Semi Condensed"/>
                <a:sym typeface="Barlow Semi Condensed"/>
              </a:rPr>
              <a:t>i</a:t>
            </a:r>
            <a:r>
              <a:rPr lang="en" err="1">
                <a:solidFill>
                  <a:schemeClr val="dk2"/>
                </a:solidFill>
                <a:latin typeface="Barlow Semi Condensed"/>
                <a:ea typeface="Barlow Semi Condensed"/>
                <a:cs typeface="Barlow Semi Condensed"/>
                <a:sym typeface="Barlow Semi Condensed"/>
              </a:rPr>
              <a:t>cient</a:t>
            </a:r>
            <a:r>
              <a:rPr lang="en">
                <a:solidFill>
                  <a:schemeClr val="dk2"/>
                </a:solidFill>
                <a:latin typeface="Barlow Semi Condensed"/>
                <a:ea typeface="Barlow Semi Condensed"/>
                <a:cs typeface="Barlow Semi Condensed"/>
                <a:sym typeface="Barlow Semi Condensed"/>
              </a:rPr>
              <a:t> system</a:t>
            </a:r>
            <a:endParaRPr>
              <a:latin typeface="Barlow Semi Condensed"/>
              <a:ea typeface="Barlow Semi Condensed"/>
              <a:cs typeface="Barlow Semi Condensed"/>
              <a:sym typeface="Barlow Semi Condensed"/>
            </a:endParaRPr>
          </a:p>
        </p:txBody>
      </p:sp>
      <p:sp>
        <p:nvSpPr>
          <p:cNvPr id="2200" name="Google Shape;2200;p40"/>
          <p:cNvSpPr txBox="1">
            <a:spLocks noGrp="1"/>
          </p:cNvSpPr>
          <p:nvPr>
            <p:ph type="subTitle" idx="5"/>
          </p:nvPr>
        </p:nvSpPr>
        <p:spPr>
          <a:xfrm>
            <a:off x="1209540" y="2815225"/>
            <a:ext cx="2734803" cy="11113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Machine Learning Models are used abundantly but sacrifices scalability and time as a trade-off</a:t>
            </a:r>
            <a:endParaRPr>
              <a:latin typeface="Barlow Semi Condensed"/>
              <a:ea typeface="Barlow Semi Condensed"/>
              <a:cs typeface="Barlow Semi Condensed"/>
              <a:sym typeface="Barlow Semi Condensed"/>
            </a:endParaRPr>
          </a:p>
        </p:txBody>
      </p:sp>
      <p:grpSp>
        <p:nvGrpSpPr>
          <p:cNvPr id="2206" name="Google Shape;2206;p40"/>
          <p:cNvGrpSpPr/>
          <p:nvPr/>
        </p:nvGrpSpPr>
        <p:grpSpPr>
          <a:xfrm>
            <a:off x="6305257" y="1953523"/>
            <a:ext cx="420796" cy="421770"/>
            <a:chOff x="-3137650" y="2408950"/>
            <a:chExt cx="291450" cy="292125"/>
          </a:xfrm>
        </p:grpSpPr>
        <p:sp>
          <p:nvSpPr>
            <p:cNvPr id="2207" name="Google Shape;2207;p4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8" name="Google Shape;2208;p4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9" name="Google Shape;2209;p4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0" name="Google Shape;2210;p4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1" name="Google Shape;2211;p4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pic>
        <p:nvPicPr>
          <p:cNvPr id="40" name="Picture 2">
            <a:extLst>
              <a:ext uri="{FF2B5EF4-FFF2-40B4-BE49-F238E27FC236}">
                <a16:creationId xmlns:a16="http://schemas.microsoft.com/office/drawing/2014/main" id="{87CD6091-D2F9-4571-948B-08B79A49E749}"/>
              </a:ext>
            </a:extLst>
          </p:cNvPr>
          <p:cNvPicPr>
            <a:picLocks noChangeAspect="1"/>
          </p:cNvPicPr>
          <p:nvPr/>
        </p:nvPicPr>
        <p:blipFill>
          <a:blip r:embed="rId3"/>
          <a:stretch>
            <a:fillRect/>
          </a:stretch>
        </p:blipFill>
        <p:spPr>
          <a:xfrm>
            <a:off x="9470" y="4689105"/>
            <a:ext cx="2743200" cy="454395"/>
          </a:xfrm>
          <a:prstGeom prst="rect">
            <a:avLst/>
          </a:prstGeom>
          <a:ln>
            <a:noFill/>
          </a:ln>
        </p:spPr>
      </p:pic>
      <p:sp>
        <p:nvSpPr>
          <p:cNvPr id="52" name="Google Shape;13500;p76">
            <a:extLst>
              <a:ext uri="{FF2B5EF4-FFF2-40B4-BE49-F238E27FC236}">
                <a16:creationId xmlns:a16="http://schemas.microsoft.com/office/drawing/2014/main" id="{9C2E7D90-F765-2A43-A30C-F43DB26A1D1C}"/>
              </a:ext>
            </a:extLst>
          </p:cNvPr>
          <p:cNvSpPr/>
          <p:nvPr/>
        </p:nvSpPr>
        <p:spPr>
          <a:xfrm>
            <a:off x="2366543" y="1963516"/>
            <a:ext cx="420795" cy="433883"/>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tx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8270F1C-EFAD-43B8-8189-58E8C4F7F9C5}"/>
              </a:ext>
            </a:extLst>
          </p:cNvPr>
          <p:cNvSpPr txBox="1"/>
          <p:nvPr/>
        </p:nvSpPr>
        <p:spPr>
          <a:xfrm>
            <a:off x="7979" y="4696067"/>
            <a:ext cx="9052324" cy="307777"/>
          </a:xfrm>
          <a:prstGeom prst="rect">
            <a:avLst/>
          </a:prstGeom>
          <a:noFill/>
          <a:ln>
            <a:noFill/>
          </a:ln>
        </p:spPr>
        <p:txBody>
          <a:bodyPr wrap="square" lIns="91440" tIns="45720" rIns="91440" bIns="45720" rtlCol="0" anchor="t">
            <a:spAutoFit/>
          </a:bodyPr>
          <a:lstStyle/>
          <a:p>
            <a:pPr algn="r"/>
            <a:r>
              <a:rPr lang="en-MY"/>
              <a:t>  18.10.2021</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2"/>
          <a:stretch>
            <a:fillRect/>
          </a:stretch>
        </p:blipFill>
        <p:spPr>
          <a:xfrm>
            <a:off x="129396" y="4684536"/>
            <a:ext cx="2743200" cy="454395"/>
          </a:xfrm>
          <a:prstGeom prst="rect">
            <a:avLst/>
          </a:prstGeom>
          <a:ln>
            <a:no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7033"/>
          <a:stretch/>
        </p:blipFill>
        <p:spPr>
          <a:xfrm>
            <a:off x="1146538" y="1063103"/>
            <a:ext cx="6672096" cy="143618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417" y="2868926"/>
            <a:ext cx="4239217" cy="1609950"/>
          </a:xfrm>
          <a:prstGeom prst="rect">
            <a:avLst/>
          </a:prstGeom>
        </p:spPr>
      </p:pic>
      <p:sp>
        <p:nvSpPr>
          <p:cNvPr id="8" name="TextBox 7"/>
          <p:cNvSpPr txBox="1"/>
          <p:nvPr/>
        </p:nvSpPr>
        <p:spPr>
          <a:xfrm>
            <a:off x="1423941" y="341464"/>
            <a:ext cx="6394693" cy="400110"/>
          </a:xfrm>
          <a:prstGeom prst="rect">
            <a:avLst/>
          </a:prstGeom>
          <a:noFill/>
        </p:spPr>
        <p:txBody>
          <a:bodyPr wrap="square" rtlCol="0">
            <a:spAutoFit/>
          </a:bodyPr>
          <a:lstStyle/>
          <a:p>
            <a:r>
              <a:rPr lang="en-US" sz="2000">
                <a:latin typeface="Fjalla One" panose="020B0604020202020204" charset="0"/>
              </a:rPr>
              <a:t>Storing features of legitimate + malicious URLs in a data frame</a:t>
            </a:r>
            <a:endParaRPr lang="en-GB" sz="2000">
              <a:latin typeface="Fjalla One" panose="020B0604020202020204" charset="0"/>
            </a:endParaRPr>
          </a:p>
        </p:txBody>
      </p:sp>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433" y="2889768"/>
            <a:ext cx="4239217" cy="160995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2809" r="3820" b="5443"/>
          <a:stretch/>
        </p:blipFill>
        <p:spPr>
          <a:xfrm>
            <a:off x="1296850" y="2919266"/>
            <a:ext cx="2395583" cy="1522321"/>
          </a:xfrm>
          <a:prstGeom prst="rect">
            <a:avLst/>
          </a:prstGeom>
        </p:spPr>
      </p:pic>
    </p:spTree>
    <p:extLst>
      <p:ext uri="{BB962C8B-B14F-4D97-AF65-F5344CB8AC3E}">
        <p14:creationId xmlns:p14="http://schemas.microsoft.com/office/powerpoint/2010/main" val="1280597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3"/>
          <a:stretch>
            <a:fillRect/>
          </a:stretch>
        </p:blipFill>
        <p:spPr>
          <a:xfrm>
            <a:off x="129396" y="4684536"/>
            <a:ext cx="2743200" cy="454395"/>
          </a:xfrm>
          <a:prstGeom prst="rect">
            <a:avLst/>
          </a:prstGeom>
          <a:ln>
            <a:noFill/>
          </a:ln>
        </p:spPr>
      </p:pic>
      <p:sp>
        <p:nvSpPr>
          <p:cNvPr id="8" name="TextBox 7"/>
          <p:cNvSpPr txBox="1"/>
          <p:nvPr/>
        </p:nvSpPr>
        <p:spPr>
          <a:xfrm>
            <a:off x="2023846" y="404629"/>
            <a:ext cx="5284918" cy="400110"/>
          </a:xfrm>
          <a:prstGeom prst="rect">
            <a:avLst/>
          </a:prstGeom>
          <a:noFill/>
        </p:spPr>
        <p:txBody>
          <a:bodyPr wrap="square" rtlCol="0">
            <a:spAutoFit/>
          </a:bodyPr>
          <a:lstStyle/>
          <a:p>
            <a:r>
              <a:rPr lang="en-US" sz="2000">
                <a:latin typeface="Fjalla One" panose="020B0604020202020204" charset="0"/>
              </a:rPr>
              <a:t>Storing features of phishing URLs in a data frame</a:t>
            </a:r>
            <a:endParaRPr lang="en-GB" sz="2000">
              <a:latin typeface="Fjalla One" panose="020B060402020202020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96" y="1145485"/>
            <a:ext cx="8751724" cy="143442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354" y="2827250"/>
            <a:ext cx="5029902" cy="1609950"/>
          </a:xfrm>
          <a:prstGeom prst="rect">
            <a:avLst/>
          </a:prstGeom>
        </p:spPr>
      </p:pic>
      <p:sp>
        <p:nvSpPr>
          <p:cNvPr id="9" name="TextBox 8">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697350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2"/>
          <a:stretch>
            <a:fillRect/>
          </a:stretch>
        </p:blipFill>
        <p:spPr>
          <a:xfrm>
            <a:off x="129396" y="4684536"/>
            <a:ext cx="2743200" cy="454395"/>
          </a:xfrm>
          <a:prstGeom prst="rect">
            <a:avLst/>
          </a:prstGeom>
          <a:ln>
            <a:noFill/>
          </a:ln>
        </p:spPr>
      </p:pic>
      <p:sp>
        <p:nvSpPr>
          <p:cNvPr id="8" name="TextBox 7"/>
          <p:cNvSpPr txBox="1"/>
          <p:nvPr/>
        </p:nvSpPr>
        <p:spPr>
          <a:xfrm>
            <a:off x="2224736" y="237948"/>
            <a:ext cx="4883140" cy="400110"/>
          </a:xfrm>
          <a:prstGeom prst="rect">
            <a:avLst/>
          </a:prstGeom>
          <a:noFill/>
        </p:spPr>
        <p:txBody>
          <a:bodyPr wrap="square" rtlCol="0">
            <a:spAutoFit/>
          </a:bodyPr>
          <a:lstStyle/>
          <a:p>
            <a:r>
              <a:rPr lang="en-US" sz="2000">
                <a:latin typeface="Fjalla One" panose="020B0604020202020204" charset="0"/>
              </a:rPr>
              <a:t>Concatenated data that was stored in a .</a:t>
            </a:r>
            <a:r>
              <a:rPr lang="en-US" sz="2000" err="1">
                <a:latin typeface="Fjalla One" panose="020B0604020202020204" charset="0"/>
              </a:rPr>
              <a:t>csv</a:t>
            </a:r>
            <a:r>
              <a:rPr lang="en-US" sz="2000">
                <a:latin typeface="Fjalla One" panose="020B0604020202020204" charset="0"/>
              </a:rPr>
              <a:t> file</a:t>
            </a:r>
            <a:endParaRPr lang="en-GB" sz="2000">
              <a:latin typeface="Fjalla One"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51" y="852002"/>
            <a:ext cx="7511064" cy="3618590"/>
          </a:xfrm>
          <a:prstGeom prst="rect">
            <a:avLst/>
          </a:prstGeom>
        </p:spPr>
      </p:pic>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3473666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93A6-E72B-474B-BAF6-CFAB257291FF}"/>
              </a:ext>
            </a:extLst>
          </p:cNvPr>
          <p:cNvSpPr>
            <a:spLocks noGrp="1"/>
          </p:cNvSpPr>
          <p:nvPr>
            <p:ph type="title"/>
          </p:nvPr>
        </p:nvSpPr>
        <p:spPr>
          <a:xfrm>
            <a:off x="1729337" y="1373915"/>
            <a:ext cx="5694480" cy="2148838"/>
          </a:xfrm>
        </p:spPr>
        <p:txBody>
          <a:bodyPr/>
          <a:lstStyle/>
          <a:p>
            <a:r>
              <a:rPr lang="en-US" b="1"/>
              <a:t>Feature Analysis</a:t>
            </a:r>
          </a:p>
        </p:txBody>
      </p:sp>
      <p:grpSp>
        <p:nvGrpSpPr>
          <p:cNvPr id="8" name="Group 7">
            <a:extLst>
              <a:ext uri="{FF2B5EF4-FFF2-40B4-BE49-F238E27FC236}">
                <a16:creationId xmlns:a16="http://schemas.microsoft.com/office/drawing/2014/main" id="{90C8645A-A6C2-4939-A4D2-1618D350F91B}"/>
              </a:ext>
            </a:extLst>
          </p:cNvPr>
          <p:cNvGrpSpPr/>
          <p:nvPr/>
        </p:nvGrpSpPr>
        <p:grpSpPr>
          <a:xfrm>
            <a:off x="0" y="1373915"/>
            <a:ext cx="9346154" cy="3747921"/>
            <a:chOff x="-8060" y="1374618"/>
            <a:chExt cx="9346154" cy="3747921"/>
          </a:xfrm>
        </p:grpSpPr>
        <p:pic>
          <p:nvPicPr>
            <p:cNvPr id="6" name="Picture 5">
              <a:extLst>
                <a:ext uri="{FF2B5EF4-FFF2-40B4-BE49-F238E27FC236}">
                  <a16:creationId xmlns:a16="http://schemas.microsoft.com/office/drawing/2014/main" id="{A61C6F81-B9BA-4548-9C49-948829165362}"/>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1D10B395-535E-4BB4-9741-B0445EF65FC1}"/>
                </a:ext>
              </a:extLst>
            </p:cNvPr>
            <p:cNvSpPr txBox="1"/>
            <p:nvPr/>
          </p:nvSpPr>
          <p:spPr>
            <a:xfrm>
              <a:off x="194094" y="1374618"/>
              <a:ext cx="9144000" cy="307777"/>
            </a:xfrm>
            <a:prstGeom prst="rect">
              <a:avLst/>
            </a:prstGeom>
            <a:noFill/>
            <a:ln>
              <a:noFill/>
            </a:ln>
          </p:spPr>
          <p:txBody>
            <a:bodyPr wrap="square" lIns="91440" tIns="45720" rIns="91440" bIns="45720" rtlCol="0" anchor="t">
              <a:spAutoFit/>
            </a:bodyPr>
            <a:lstStyle/>
            <a:p>
              <a:endParaRPr lang="en-MY"/>
            </a:p>
          </p:txBody>
        </p:sp>
      </p:grpSp>
      <p:sp>
        <p:nvSpPr>
          <p:cNvPr id="9" name="TextBox 8">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75571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9579-F02C-4C01-B112-5A204FE5B8FF}"/>
              </a:ext>
            </a:extLst>
          </p:cNvPr>
          <p:cNvSpPr>
            <a:spLocks noGrp="1"/>
          </p:cNvSpPr>
          <p:nvPr>
            <p:ph type="title"/>
          </p:nvPr>
        </p:nvSpPr>
        <p:spPr>
          <a:xfrm>
            <a:off x="2500063" y="920496"/>
            <a:ext cx="4420224" cy="636847"/>
          </a:xfrm>
        </p:spPr>
        <p:txBody>
          <a:bodyPr/>
          <a:lstStyle/>
          <a:p>
            <a:r>
              <a:rPr lang="en-US" sz="3200"/>
              <a:t>Feature Analysis Process</a:t>
            </a:r>
          </a:p>
        </p:txBody>
      </p:sp>
      <p:sp>
        <p:nvSpPr>
          <p:cNvPr id="3" name="Text Placeholder 2">
            <a:extLst>
              <a:ext uri="{FF2B5EF4-FFF2-40B4-BE49-F238E27FC236}">
                <a16:creationId xmlns:a16="http://schemas.microsoft.com/office/drawing/2014/main" id="{AA4C81DB-1BE0-4589-AAB3-35FD8B4F1EA2}"/>
              </a:ext>
            </a:extLst>
          </p:cNvPr>
          <p:cNvSpPr>
            <a:spLocks noGrp="1"/>
          </p:cNvSpPr>
          <p:nvPr>
            <p:ph type="body" idx="1"/>
          </p:nvPr>
        </p:nvSpPr>
        <p:spPr>
          <a:xfrm>
            <a:off x="1215244" y="1901476"/>
            <a:ext cx="6989862" cy="2255932"/>
          </a:xfrm>
        </p:spPr>
        <p:txBody>
          <a:bodyPr/>
          <a:lstStyle/>
          <a:p>
            <a:r>
              <a:rPr lang="en-US" sz="2200"/>
              <a:t>The previous dataset which was created in feature extraction will be used for this process.</a:t>
            </a:r>
          </a:p>
          <a:p>
            <a:r>
              <a:rPr lang="en-US" sz="2200"/>
              <a:t>It will be loaded in to a data-frame.</a:t>
            </a:r>
          </a:p>
          <a:p>
            <a:r>
              <a:rPr lang="en-US" sz="2200"/>
              <a:t>It will be checked for </a:t>
            </a:r>
            <a:r>
              <a:rPr lang="en-US" sz="2200" err="1"/>
              <a:t>NaN</a:t>
            </a:r>
            <a:r>
              <a:rPr lang="en-US" sz="2200"/>
              <a:t> values and rows will be removed.</a:t>
            </a:r>
          </a:p>
          <a:p>
            <a:r>
              <a:rPr lang="en-US" sz="2200"/>
              <a:t>Then we will get a total of how features were listed for the URL to see which features are the most common</a:t>
            </a:r>
          </a:p>
        </p:txBody>
      </p:sp>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2"/>
          <a:stretch>
            <a:fillRect/>
          </a:stretch>
        </p:blipFill>
        <p:spPr>
          <a:xfrm>
            <a:off x="129396" y="4684536"/>
            <a:ext cx="2743200" cy="454395"/>
          </a:xfrm>
          <a:prstGeom prst="rect">
            <a:avLst/>
          </a:prstGeom>
          <a:ln>
            <a:noFill/>
          </a:ln>
        </p:spPr>
      </p:pic>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33661616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2"/>
          <a:stretch>
            <a:fillRect/>
          </a:stretch>
        </p:blipFill>
        <p:spPr>
          <a:xfrm>
            <a:off x="129396" y="4684536"/>
            <a:ext cx="2743200" cy="454395"/>
          </a:xfrm>
          <a:prstGeom prst="rect">
            <a:avLst/>
          </a:prstGeom>
          <a:ln>
            <a:no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66" r="1718" b="1532"/>
          <a:stretch/>
        </p:blipFill>
        <p:spPr>
          <a:xfrm>
            <a:off x="1243173" y="160811"/>
            <a:ext cx="6565186" cy="4605713"/>
          </a:xfrm>
          <a:prstGeom prst="rect">
            <a:avLst/>
          </a:prstGeom>
        </p:spPr>
      </p:pic>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3348230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93A6-E72B-474B-BAF6-CFAB257291FF}"/>
              </a:ext>
            </a:extLst>
          </p:cNvPr>
          <p:cNvSpPr>
            <a:spLocks noGrp="1"/>
          </p:cNvSpPr>
          <p:nvPr>
            <p:ph type="title"/>
          </p:nvPr>
        </p:nvSpPr>
        <p:spPr>
          <a:xfrm>
            <a:off x="1729337" y="1373915"/>
            <a:ext cx="5694480" cy="2148838"/>
          </a:xfrm>
        </p:spPr>
        <p:txBody>
          <a:bodyPr/>
          <a:lstStyle/>
          <a:p>
            <a:r>
              <a:rPr lang="en-US" b="1"/>
              <a:t>Feature Reduction</a:t>
            </a:r>
          </a:p>
        </p:txBody>
      </p:sp>
      <p:grpSp>
        <p:nvGrpSpPr>
          <p:cNvPr id="8" name="Group 7">
            <a:extLst>
              <a:ext uri="{FF2B5EF4-FFF2-40B4-BE49-F238E27FC236}">
                <a16:creationId xmlns:a16="http://schemas.microsoft.com/office/drawing/2014/main" id="{90C8645A-A6C2-4939-A4D2-1618D350F91B}"/>
              </a:ext>
            </a:extLst>
          </p:cNvPr>
          <p:cNvGrpSpPr/>
          <p:nvPr/>
        </p:nvGrpSpPr>
        <p:grpSpPr>
          <a:xfrm>
            <a:off x="0" y="1373915"/>
            <a:ext cx="9346154" cy="3747921"/>
            <a:chOff x="-8060" y="1374618"/>
            <a:chExt cx="9346154" cy="3747921"/>
          </a:xfrm>
        </p:grpSpPr>
        <p:pic>
          <p:nvPicPr>
            <p:cNvPr id="6" name="Picture 5">
              <a:extLst>
                <a:ext uri="{FF2B5EF4-FFF2-40B4-BE49-F238E27FC236}">
                  <a16:creationId xmlns:a16="http://schemas.microsoft.com/office/drawing/2014/main" id="{A61C6F81-B9BA-4548-9C49-948829165362}"/>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1D10B395-535E-4BB4-9741-B0445EF65FC1}"/>
                </a:ext>
              </a:extLst>
            </p:cNvPr>
            <p:cNvSpPr txBox="1"/>
            <p:nvPr/>
          </p:nvSpPr>
          <p:spPr>
            <a:xfrm>
              <a:off x="194094" y="1374618"/>
              <a:ext cx="9144000" cy="307777"/>
            </a:xfrm>
            <a:prstGeom prst="rect">
              <a:avLst/>
            </a:prstGeom>
            <a:noFill/>
            <a:ln>
              <a:noFill/>
            </a:ln>
          </p:spPr>
          <p:txBody>
            <a:bodyPr wrap="square" lIns="91440" tIns="45720" rIns="91440" bIns="45720" rtlCol="0" anchor="t">
              <a:spAutoFit/>
            </a:bodyPr>
            <a:lstStyle/>
            <a:p>
              <a:endParaRPr lang="en-MY"/>
            </a:p>
          </p:txBody>
        </p:sp>
      </p:grpSp>
      <p:sp>
        <p:nvSpPr>
          <p:cNvPr id="9" name="TextBox 8">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23023127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9579-F02C-4C01-B112-5A204FE5B8FF}"/>
              </a:ext>
            </a:extLst>
          </p:cNvPr>
          <p:cNvSpPr>
            <a:spLocks noGrp="1"/>
          </p:cNvSpPr>
          <p:nvPr>
            <p:ph type="title"/>
          </p:nvPr>
        </p:nvSpPr>
        <p:spPr>
          <a:xfrm>
            <a:off x="2500063" y="920496"/>
            <a:ext cx="4420224" cy="636847"/>
          </a:xfrm>
        </p:spPr>
        <p:txBody>
          <a:bodyPr/>
          <a:lstStyle/>
          <a:p>
            <a:r>
              <a:rPr lang="en-US" sz="3200"/>
              <a:t>Feature Reduction Process</a:t>
            </a:r>
          </a:p>
        </p:txBody>
      </p:sp>
      <p:sp>
        <p:nvSpPr>
          <p:cNvPr id="3" name="Text Placeholder 2">
            <a:extLst>
              <a:ext uri="{FF2B5EF4-FFF2-40B4-BE49-F238E27FC236}">
                <a16:creationId xmlns:a16="http://schemas.microsoft.com/office/drawing/2014/main" id="{AA4C81DB-1BE0-4589-AAB3-35FD8B4F1EA2}"/>
              </a:ext>
            </a:extLst>
          </p:cNvPr>
          <p:cNvSpPr>
            <a:spLocks noGrp="1"/>
          </p:cNvSpPr>
          <p:nvPr>
            <p:ph type="body" idx="1"/>
          </p:nvPr>
        </p:nvSpPr>
        <p:spPr>
          <a:xfrm>
            <a:off x="1644786" y="1763713"/>
            <a:ext cx="6130778" cy="2255932"/>
          </a:xfrm>
        </p:spPr>
        <p:txBody>
          <a:bodyPr/>
          <a:lstStyle/>
          <a:p>
            <a:r>
              <a:rPr lang="en-US" sz="2200"/>
              <a:t>The feature analysis is done and we obtained results</a:t>
            </a:r>
          </a:p>
          <a:p>
            <a:r>
              <a:rPr lang="en-US" sz="2200"/>
              <a:t>It will be checked for the most common and least common features.</a:t>
            </a:r>
          </a:p>
          <a:p>
            <a:r>
              <a:rPr lang="en-US" sz="2200"/>
              <a:t>The top most common features are kept.</a:t>
            </a:r>
          </a:p>
          <a:p>
            <a:r>
              <a:rPr lang="en-US" sz="2200"/>
              <a:t>The features with the least effect will be removed.</a:t>
            </a:r>
          </a:p>
        </p:txBody>
      </p:sp>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2"/>
          <a:stretch>
            <a:fillRect/>
          </a:stretch>
        </p:blipFill>
        <p:spPr>
          <a:xfrm>
            <a:off x="129396" y="4684536"/>
            <a:ext cx="2743200" cy="454395"/>
          </a:xfrm>
          <a:prstGeom prst="rect">
            <a:avLst/>
          </a:prstGeom>
          <a:ln>
            <a:noFill/>
          </a:ln>
        </p:spPr>
      </p:pic>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975065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9579-F02C-4C01-B112-5A204FE5B8FF}"/>
              </a:ext>
            </a:extLst>
          </p:cNvPr>
          <p:cNvSpPr>
            <a:spLocks noGrp="1"/>
          </p:cNvSpPr>
          <p:nvPr>
            <p:ph type="title"/>
          </p:nvPr>
        </p:nvSpPr>
        <p:spPr>
          <a:xfrm>
            <a:off x="1725561" y="779672"/>
            <a:ext cx="7152968" cy="636847"/>
          </a:xfrm>
        </p:spPr>
        <p:txBody>
          <a:bodyPr/>
          <a:lstStyle/>
          <a:p>
            <a:r>
              <a:rPr lang="en-US" sz="3200"/>
              <a:t>Completion                               Improvements</a:t>
            </a:r>
          </a:p>
        </p:txBody>
      </p:sp>
      <p:sp>
        <p:nvSpPr>
          <p:cNvPr id="3" name="Text Placeholder 2">
            <a:extLst>
              <a:ext uri="{FF2B5EF4-FFF2-40B4-BE49-F238E27FC236}">
                <a16:creationId xmlns:a16="http://schemas.microsoft.com/office/drawing/2014/main" id="{AA4C81DB-1BE0-4589-AAB3-35FD8B4F1EA2}"/>
              </a:ext>
            </a:extLst>
          </p:cNvPr>
          <p:cNvSpPr>
            <a:spLocks noGrp="1"/>
          </p:cNvSpPr>
          <p:nvPr>
            <p:ph type="body" idx="1"/>
          </p:nvPr>
        </p:nvSpPr>
        <p:spPr>
          <a:xfrm>
            <a:off x="5789659" y="1929935"/>
            <a:ext cx="2897141" cy="2255932"/>
          </a:xfrm>
        </p:spPr>
        <p:txBody>
          <a:bodyPr/>
          <a:lstStyle/>
          <a:p>
            <a:r>
              <a:rPr lang="en-US" sz="2200"/>
              <a:t>The feature analysis will be improved – use of seaborn library</a:t>
            </a:r>
          </a:p>
          <a:p>
            <a:endParaRPr lang="en-US" sz="2200"/>
          </a:p>
        </p:txBody>
      </p:sp>
      <p:pic>
        <p:nvPicPr>
          <p:cNvPr id="6" name="Picture 5">
            <a:extLst>
              <a:ext uri="{FF2B5EF4-FFF2-40B4-BE49-F238E27FC236}">
                <a16:creationId xmlns:a16="http://schemas.microsoft.com/office/drawing/2014/main" id="{18E9761C-AA5D-475B-9BF2-EA7C152EA78C}"/>
              </a:ext>
            </a:extLst>
          </p:cNvPr>
          <p:cNvPicPr>
            <a:picLocks noChangeAspect="1"/>
          </p:cNvPicPr>
          <p:nvPr/>
        </p:nvPicPr>
        <p:blipFill>
          <a:blip r:embed="rId2"/>
          <a:stretch>
            <a:fillRect/>
          </a:stretch>
        </p:blipFill>
        <p:spPr>
          <a:xfrm>
            <a:off x="129396" y="4684536"/>
            <a:ext cx="2743200" cy="454395"/>
          </a:xfrm>
          <a:prstGeom prst="rect">
            <a:avLst/>
          </a:prstGeom>
          <a:ln>
            <a:noFill/>
          </a:ln>
        </p:spPr>
      </p:pic>
      <p:sp>
        <p:nvSpPr>
          <p:cNvPr id="7" name="TextBox 6">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graphicFrame>
        <p:nvGraphicFramePr>
          <p:cNvPr id="11" name="Chart 10"/>
          <p:cNvGraphicFramePr/>
          <p:nvPr/>
        </p:nvGraphicFramePr>
        <p:xfrm>
          <a:off x="939309" y="1446689"/>
          <a:ext cx="4524969" cy="2754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13196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93A6-E72B-474B-BAF6-CFAB257291FF}"/>
              </a:ext>
            </a:extLst>
          </p:cNvPr>
          <p:cNvSpPr>
            <a:spLocks noGrp="1"/>
          </p:cNvSpPr>
          <p:nvPr>
            <p:ph type="title"/>
          </p:nvPr>
        </p:nvSpPr>
        <p:spPr>
          <a:xfrm>
            <a:off x="1729337" y="1373915"/>
            <a:ext cx="5694480" cy="2148838"/>
          </a:xfrm>
        </p:spPr>
        <p:txBody>
          <a:bodyPr/>
          <a:lstStyle/>
          <a:p>
            <a:r>
              <a:rPr lang="en-US" b="1"/>
              <a:t>Thank You</a:t>
            </a:r>
          </a:p>
        </p:txBody>
      </p:sp>
      <p:grpSp>
        <p:nvGrpSpPr>
          <p:cNvPr id="8" name="Group 7">
            <a:extLst>
              <a:ext uri="{FF2B5EF4-FFF2-40B4-BE49-F238E27FC236}">
                <a16:creationId xmlns:a16="http://schemas.microsoft.com/office/drawing/2014/main" id="{90C8645A-A6C2-4939-A4D2-1618D350F91B}"/>
              </a:ext>
            </a:extLst>
          </p:cNvPr>
          <p:cNvGrpSpPr/>
          <p:nvPr/>
        </p:nvGrpSpPr>
        <p:grpSpPr>
          <a:xfrm>
            <a:off x="0" y="1373915"/>
            <a:ext cx="9346154" cy="3747921"/>
            <a:chOff x="-8060" y="1374618"/>
            <a:chExt cx="9346154" cy="3747921"/>
          </a:xfrm>
        </p:grpSpPr>
        <p:pic>
          <p:nvPicPr>
            <p:cNvPr id="6" name="Picture 5">
              <a:extLst>
                <a:ext uri="{FF2B5EF4-FFF2-40B4-BE49-F238E27FC236}">
                  <a16:creationId xmlns:a16="http://schemas.microsoft.com/office/drawing/2014/main" id="{A61C6F81-B9BA-4548-9C49-948829165362}"/>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1D10B395-535E-4BB4-9741-B0445EF65FC1}"/>
                </a:ext>
              </a:extLst>
            </p:cNvPr>
            <p:cNvSpPr txBox="1"/>
            <p:nvPr/>
          </p:nvSpPr>
          <p:spPr>
            <a:xfrm>
              <a:off x="194094" y="1374618"/>
              <a:ext cx="9144000" cy="307777"/>
            </a:xfrm>
            <a:prstGeom prst="rect">
              <a:avLst/>
            </a:prstGeom>
            <a:noFill/>
            <a:ln>
              <a:noFill/>
            </a:ln>
          </p:spPr>
          <p:txBody>
            <a:bodyPr wrap="square" lIns="91440" tIns="45720" rIns="91440" bIns="45720" rtlCol="0" anchor="t">
              <a:spAutoFit/>
            </a:bodyPr>
            <a:lstStyle/>
            <a:p>
              <a:endParaRPr lang="en-MY"/>
            </a:p>
          </p:txBody>
        </p:sp>
      </p:grpSp>
      <p:sp>
        <p:nvSpPr>
          <p:cNvPr id="9" name="TextBox 8">
            <a:extLst>
              <a:ext uri="{FF2B5EF4-FFF2-40B4-BE49-F238E27FC236}">
                <a16:creationId xmlns:a16="http://schemas.microsoft.com/office/drawing/2014/main" id="{43AE7D8E-E59E-49F2-8D6A-D534F1FAECD6}"/>
              </a:ext>
            </a:extLst>
          </p:cNvPr>
          <p:cNvSpPr txBox="1"/>
          <p:nvPr/>
        </p:nvSpPr>
        <p:spPr>
          <a:xfrm>
            <a:off x="94306" y="4848513"/>
            <a:ext cx="9144000" cy="307777"/>
          </a:xfrm>
          <a:prstGeom prst="rect">
            <a:avLst/>
          </a:prstGeom>
          <a:noFill/>
          <a:ln>
            <a:noFill/>
          </a:ln>
        </p:spPr>
        <p:txBody>
          <a:bodyPr wrap="square" lIns="91440" tIns="45720" rIns="91440" bIns="45720" rtlCol="0" anchor="t">
            <a:spAutoFit/>
          </a:bodyPr>
          <a:lstStyle/>
          <a:p>
            <a:r>
              <a:rPr lang="en-MY"/>
              <a:t>	                                     IT18021912 | Ramanayaka A. M | 2021-085		             18.10.2021</a:t>
            </a:r>
          </a:p>
        </p:txBody>
      </p:sp>
    </p:spTree>
    <p:extLst>
      <p:ext uri="{BB962C8B-B14F-4D97-AF65-F5344CB8AC3E}">
        <p14:creationId xmlns:p14="http://schemas.microsoft.com/office/powerpoint/2010/main" val="419142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Overall System Diagram</a:t>
            </a:r>
            <a:endParaRPr/>
          </a:p>
        </p:txBody>
      </p:sp>
      <p:grpSp>
        <p:nvGrpSpPr>
          <p:cNvPr id="4" name="Group 3">
            <a:extLst>
              <a:ext uri="{FF2B5EF4-FFF2-40B4-BE49-F238E27FC236}">
                <a16:creationId xmlns:a16="http://schemas.microsoft.com/office/drawing/2014/main" id="{8E0F460A-D7ED-4616-8109-1E7D9475B586}"/>
              </a:ext>
            </a:extLst>
          </p:cNvPr>
          <p:cNvGrpSpPr/>
          <p:nvPr/>
        </p:nvGrpSpPr>
        <p:grpSpPr>
          <a:xfrm>
            <a:off x="-8060" y="4704720"/>
            <a:ext cx="9152060" cy="459100"/>
            <a:chOff x="-8060" y="4663439"/>
            <a:chExt cx="9152060" cy="459100"/>
          </a:xfrm>
        </p:grpSpPr>
        <p:pic>
          <p:nvPicPr>
            <p:cNvPr id="5" name="Picture 2">
              <a:extLst>
                <a:ext uri="{FF2B5EF4-FFF2-40B4-BE49-F238E27FC236}">
                  <a16:creationId xmlns:a16="http://schemas.microsoft.com/office/drawing/2014/main" id="{149119EF-B5A8-4BA0-8837-9F30BECA6028}"/>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6" name="TextBox 5">
              <a:extLst>
                <a:ext uri="{FF2B5EF4-FFF2-40B4-BE49-F238E27FC236}">
                  <a16:creationId xmlns:a16="http://schemas.microsoft.com/office/drawing/2014/main" id="{F7402095-2E4B-4042-995A-26CE79DF2BB0}"/>
                </a:ext>
              </a:extLst>
            </p:cNvPr>
            <p:cNvSpPr txBox="1"/>
            <p:nvPr/>
          </p:nvSpPr>
          <p:spPr>
            <a:xfrm>
              <a:off x="0" y="4663439"/>
              <a:ext cx="9144000" cy="307777"/>
            </a:xfrm>
            <a:prstGeom prst="rect">
              <a:avLst/>
            </a:prstGeom>
            <a:noFill/>
            <a:ln>
              <a:noFill/>
            </a:ln>
          </p:spPr>
          <p:txBody>
            <a:bodyPr wrap="square" lIns="91440" tIns="45720" rIns="91440" bIns="45720" rtlCol="0" anchor="t">
              <a:spAutoFit/>
            </a:bodyPr>
            <a:lstStyle/>
            <a:p>
              <a:r>
                <a:rPr lang="en-MY"/>
                <a:t>								               18.10.2021</a:t>
              </a:r>
            </a:p>
          </p:txBody>
        </p:sp>
      </p:grpSp>
      <p:pic>
        <p:nvPicPr>
          <p:cNvPr id="3" name="Picture 2" descr="Graphical user interface, application&#10;&#10;Description automatically generated">
            <a:extLst>
              <a:ext uri="{FF2B5EF4-FFF2-40B4-BE49-F238E27FC236}">
                <a16:creationId xmlns:a16="http://schemas.microsoft.com/office/drawing/2014/main" id="{185AD0CC-9034-8F44-8F31-3602A4C045BA}"/>
              </a:ext>
            </a:extLst>
          </p:cNvPr>
          <p:cNvPicPr>
            <a:picLocks noChangeAspect="1"/>
          </p:cNvPicPr>
          <p:nvPr/>
        </p:nvPicPr>
        <p:blipFill>
          <a:blip r:embed="rId4"/>
          <a:stretch>
            <a:fillRect/>
          </a:stretch>
        </p:blipFill>
        <p:spPr>
          <a:xfrm>
            <a:off x="1771298" y="914328"/>
            <a:ext cx="5610680" cy="3823517"/>
          </a:xfrm>
          <a:prstGeom prst="rect">
            <a:avLst/>
          </a:prstGeom>
        </p:spPr>
      </p:pic>
    </p:spTree>
    <p:extLst>
      <p:ext uri="{BB962C8B-B14F-4D97-AF65-F5344CB8AC3E}">
        <p14:creationId xmlns:p14="http://schemas.microsoft.com/office/powerpoint/2010/main" val="2794269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12" name="Google Shape;3012;p53"/>
          <p:cNvSpPr txBox="1">
            <a:spLocks noGrp="1"/>
          </p:cNvSpPr>
          <p:nvPr>
            <p:ph type="title"/>
          </p:nvPr>
        </p:nvSpPr>
        <p:spPr>
          <a:xfrm>
            <a:off x="819271" y="2902266"/>
            <a:ext cx="7521578" cy="6558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MY"/>
              <a:t>Renu Harshatha A.</a:t>
            </a:r>
            <a:br>
              <a:rPr lang="en-MY"/>
            </a:br>
            <a:r>
              <a:rPr lang="en-MY"/>
              <a:t>IT18034400 </a:t>
            </a:r>
            <a:endParaRPr/>
          </a:p>
        </p:txBody>
      </p:sp>
      <p:grpSp>
        <p:nvGrpSpPr>
          <p:cNvPr id="164" name="Google Shape;2326;p44">
            <a:extLst>
              <a:ext uri="{FF2B5EF4-FFF2-40B4-BE49-F238E27FC236}">
                <a16:creationId xmlns:a16="http://schemas.microsoft.com/office/drawing/2014/main" id="{304760EB-3AF4-42CF-8089-FFEEB60BFBDB}"/>
              </a:ext>
            </a:extLst>
          </p:cNvPr>
          <p:cNvGrpSpPr/>
          <p:nvPr/>
        </p:nvGrpSpPr>
        <p:grpSpPr>
          <a:xfrm>
            <a:off x="3634664" y="443607"/>
            <a:ext cx="1890792" cy="1797627"/>
            <a:chOff x="4522050" y="622650"/>
            <a:chExt cx="3898200" cy="3898200"/>
          </a:xfrm>
        </p:grpSpPr>
        <p:sp>
          <p:nvSpPr>
            <p:cNvPr id="165" name="Google Shape;2327;p44">
              <a:extLst>
                <a:ext uri="{FF2B5EF4-FFF2-40B4-BE49-F238E27FC236}">
                  <a16:creationId xmlns:a16="http://schemas.microsoft.com/office/drawing/2014/main" id="{809174B5-E195-49F9-89ED-FA97BC919E01}"/>
                </a:ext>
              </a:extLst>
            </p:cNvPr>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328;p44">
              <a:extLst>
                <a:ext uri="{FF2B5EF4-FFF2-40B4-BE49-F238E27FC236}">
                  <a16:creationId xmlns:a16="http://schemas.microsoft.com/office/drawing/2014/main" id="{BE0BF52A-F036-4C8D-9AF0-D0F07A6A62D6}"/>
                </a:ext>
              </a:extLst>
            </p:cNvPr>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 8">
            <a:extLst>
              <a:ext uri="{FF2B5EF4-FFF2-40B4-BE49-F238E27FC236}">
                <a16:creationId xmlns:a16="http://schemas.microsoft.com/office/drawing/2014/main" id="{2ACDF97C-1CE8-480C-834A-BBDAF32FA4D0}"/>
              </a:ext>
            </a:extLst>
          </p:cNvPr>
          <p:cNvGrpSpPr/>
          <p:nvPr/>
        </p:nvGrpSpPr>
        <p:grpSpPr>
          <a:xfrm>
            <a:off x="0" y="4644296"/>
            <a:ext cx="9195174" cy="454395"/>
            <a:chOff x="-8060" y="4668144"/>
            <a:chExt cx="9195174" cy="454395"/>
          </a:xfrm>
        </p:grpSpPr>
        <p:pic>
          <p:nvPicPr>
            <p:cNvPr id="10" name="Picture 2">
              <a:extLst>
                <a:ext uri="{FF2B5EF4-FFF2-40B4-BE49-F238E27FC236}">
                  <a16:creationId xmlns:a16="http://schemas.microsoft.com/office/drawing/2014/main" id="{3C0CAE2B-3AC6-4C5A-BC97-8A3F72D624AE}"/>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11" name="TextBox 10">
              <a:extLst>
                <a:ext uri="{FF2B5EF4-FFF2-40B4-BE49-F238E27FC236}">
                  <a16:creationId xmlns:a16="http://schemas.microsoft.com/office/drawing/2014/main" id="{DEE0F9FE-AA49-4369-A92A-937E5433C1F0}"/>
                </a:ext>
              </a:extLst>
            </p:cNvPr>
            <p:cNvSpPr txBox="1"/>
            <p:nvPr/>
          </p:nvSpPr>
          <p:spPr>
            <a:xfrm>
              <a:off x="43114" y="4804478"/>
              <a:ext cx="9144000" cy="307777"/>
            </a:xfrm>
            <a:prstGeom prst="rect">
              <a:avLst/>
            </a:prstGeom>
            <a:noFill/>
            <a:ln>
              <a:noFill/>
            </a:ln>
          </p:spPr>
          <p:txBody>
            <a:bodyPr wrap="square" rtlCol="0">
              <a:spAutoFit/>
            </a:bodyPr>
            <a:lstStyle/>
            <a:p>
              <a:r>
                <a:rPr lang="en-MY"/>
                <a:t>	                                     IT18034400 | Renu Harshatha A. | 2021-085		               10.03.2021</a:t>
              </a:r>
            </a:p>
          </p:txBody>
        </p:sp>
      </p:grpSp>
      <p:grpSp>
        <p:nvGrpSpPr>
          <p:cNvPr id="5" name="Group 4">
            <a:extLst>
              <a:ext uri="{FF2B5EF4-FFF2-40B4-BE49-F238E27FC236}">
                <a16:creationId xmlns:a16="http://schemas.microsoft.com/office/drawing/2014/main" id="{38C127CE-1751-4C27-BB52-84EFECE2D8BD}"/>
              </a:ext>
            </a:extLst>
          </p:cNvPr>
          <p:cNvGrpSpPr/>
          <p:nvPr/>
        </p:nvGrpSpPr>
        <p:grpSpPr>
          <a:xfrm>
            <a:off x="3626604" y="362054"/>
            <a:ext cx="1890791" cy="1797627"/>
            <a:chOff x="4095750" y="2095500"/>
            <a:chExt cx="952500" cy="952500"/>
          </a:xfrm>
        </p:grpSpPr>
        <p:sp>
          <p:nvSpPr>
            <p:cNvPr id="12" name="Oval 11" descr="A picture containing person, person, posing&#10;&#10;Description automatically generated">
              <a:extLst>
                <a:ext uri="{FF2B5EF4-FFF2-40B4-BE49-F238E27FC236}">
                  <a16:creationId xmlns:a16="http://schemas.microsoft.com/office/drawing/2014/main" id="{F87534B2-09EF-4E01-A239-DE8870F1A803}"/>
                </a:ext>
              </a:extLst>
            </p:cNvPr>
            <p:cNvSpPr/>
            <p:nvPr/>
          </p:nvSpPr>
          <p:spPr>
            <a:xfrm>
              <a:off x="4095750" y="2095500"/>
              <a:ext cx="952500" cy="952500"/>
            </a:xfrm>
            <a:prstGeom prst="ellipse">
              <a:avLst/>
            </a:prstGeom>
            <a: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61466E64-9121-4066-8FD4-148AE14E66BF}"/>
                </a:ext>
              </a:extLst>
            </p:cNvPr>
            <p:cNvSpPr/>
            <p:nvPr/>
          </p:nvSpPr>
          <p:spPr>
            <a:xfrm>
              <a:off x="4267200" y="2601277"/>
              <a:ext cx="609600" cy="314325"/>
            </a:xfrm>
            <a:custGeom>
              <a:avLst/>
              <a:gdLst>
                <a:gd name="connsiteX0" fmla="*/ 0 w 609600"/>
                <a:gd name="connsiteY0" fmla="*/ 0 h 314325"/>
                <a:gd name="connsiteX1" fmla="*/ 609600 w 609600"/>
                <a:gd name="connsiteY1" fmla="*/ 0 h 314325"/>
                <a:gd name="connsiteX2" fmla="*/ 609600 w 609600"/>
                <a:gd name="connsiteY2" fmla="*/ 314325 h 314325"/>
                <a:gd name="connsiteX3" fmla="*/ 0 w 609600"/>
                <a:gd name="connsiteY3" fmla="*/ 314325 h 314325"/>
                <a:gd name="connsiteX4" fmla="*/ 0 w 609600"/>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314325">
                  <a:moveTo>
                    <a:pt x="0" y="0"/>
                  </a:moveTo>
                  <a:lnTo>
                    <a:pt x="609600" y="0"/>
                  </a:lnTo>
                  <a:lnTo>
                    <a:pt x="609600" y="314325"/>
                  </a:lnTo>
                  <a:lnTo>
                    <a:pt x="0" y="31432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889000">
                <a:lnSpc>
                  <a:spcPct val="90000"/>
                </a:lnSpc>
                <a:spcBef>
                  <a:spcPct val="0"/>
                </a:spcBef>
                <a:spcAft>
                  <a:spcPct val="35000"/>
                </a:spcAft>
                <a:buNone/>
              </a:pPr>
              <a:endParaRPr lang="en-MY" sz="2000" kern="1200"/>
            </a:p>
          </p:txBody>
        </p:sp>
      </p:grpSp>
    </p:spTree>
    <p:extLst>
      <p:ext uri="{BB962C8B-B14F-4D97-AF65-F5344CB8AC3E}">
        <p14:creationId xmlns:p14="http://schemas.microsoft.com/office/powerpoint/2010/main" val="25300159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7E20-C728-6A45-9009-F1E3D361FD58}"/>
              </a:ext>
            </a:extLst>
          </p:cNvPr>
          <p:cNvSpPr>
            <a:spLocks noGrp="1"/>
          </p:cNvSpPr>
          <p:nvPr>
            <p:ph type="title"/>
          </p:nvPr>
        </p:nvSpPr>
        <p:spPr>
          <a:xfrm>
            <a:off x="2179430" y="1620750"/>
            <a:ext cx="4785140" cy="1902000"/>
          </a:xfrm>
        </p:spPr>
        <p:txBody>
          <a:bodyPr/>
          <a:lstStyle/>
          <a:p>
            <a:r>
              <a:rPr lang="x-none"/>
              <a:t>Introduction</a:t>
            </a:r>
          </a:p>
        </p:txBody>
      </p:sp>
      <p:grpSp>
        <p:nvGrpSpPr>
          <p:cNvPr id="3" name="Group 2">
            <a:extLst>
              <a:ext uri="{FF2B5EF4-FFF2-40B4-BE49-F238E27FC236}">
                <a16:creationId xmlns:a16="http://schemas.microsoft.com/office/drawing/2014/main" id="{0E07BA9D-AE2B-43BC-B40E-D503C70A2BDD}"/>
              </a:ext>
            </a:extLst>
          </p:cNvPr>
          <p:cNvGrpSpPr/>
          <p:nvPr/>
        </p:nvGrpSpPr>
        <p:grpSpPr>
          <a:xfrm>
            <a:off x="0" y="4689105"/>
            <a:ext cx="9195174" cy="454395"/>
            <a:chOff x="-8060" y="4668144"/>
            <a:chExt cx="9195174" cy="454395"/>
          </a:xfrm>
        </p:grpSpPr>
        <p:pic>
          <p:nvPicPr>
            <p:cNvPr id="4" name="Picture 2">
              <a:extLst>
                <a:ext uri="{FF2B5EF4-FFF2-40B4-BE49-F238E27FC236}">
                  <a16:creationId xmlns:a16="http://schemas.microsoft.com/office/drawing/2014/main" id="{EBE38A12-7EFF-4F04-9532-65A4C2C245CF}"/>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5" name="TextBox 4">
              <a:extLst>
                <a:ext uri="{FF2B5EF4-FFF2-40B4-BE49-F238E27FC236}">
                  <a16:creationId xmlns:a16="http://schemas.microsoft.com/office/drawing/2014/main" id="{52882F8C-7FFD-47F4-91A6-73DB03F80AAE}"/>
                </a:ext>
              </a:extLst>
            </p:cNvPr>
            <p:cNvSpPr txBox="1"/>
            <p:nvPr/>
          </p:nvSpPr>
          <p:spPr>
            <a:xfrm>
              <a:off x="43114" y="4804478"/>
              <a:ext cx="9144000" cy="307777"/>
            </a:xfrm>
            <a:prstGeom prst="rect">
              <a:avLst/>
            </a:prstGeom>
            <a:noFill/>
            <a:ln>
              <a:noFill/>
            </a:ln>
          </p:spPr>
          <p:txBody>
            <a:bodyPr wrap="square" rtlCol="0">
              <a:spAutoFit/>
            </a:bodyPr>
            <a:lstStyle/>
            <a:p>
              <a:r>
                <a:rPr lang="en-MY"/>
                <a:t>	                                         IT18034400 | Renu Harshatha A. | 2021-085	               10.03.2021</a:t>
              </a:r>
            </a:p>
          </p:txBody>
        </p:sp>
      </p:grpSp>
    </p:spTree>
    <p:extLst>
      <p:ext uri="{BB962C8B-B14F-4D97-AF65-F5344CB8AC3E}">
        <p14:creationId xmlns:p14="http://schemas.microsoft.com/office/powerpoint/2010/main" val="1217153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Background</a:t>
            </a:r>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rtlCol="0">
              <a:spAutoFit/>
            </a:bodyPr>
            <a:lstStyle/>
            <a:p>
              <a:r>
                <a:rPr lang="en-MY"/>
                <a:t>	                                     IT18034400 | Renu Harshatha A. | 2021-085		               10.03.2021</a:t>
              </a:r>
            </a:p>
          </p:txBody>
        </p:sp>
      </p:grpSp>
      <p:sp>
        <p:nvSpPr>
          <p:cNvPr id="11" name="TextBox 10">
            <a:extLst>
              <a:ext uri="{FF2B5EF4-FFF2-40B4-BE49-F238E27FC236}">
                <a16:creationId xmlns:a16="http://schemas.microsoft.com/office/drawing/2014/main" id="{7EC3B8FC-2C10-4F39-A4F7-D4D0559049EB}"/>
              </a:ext>
            </a:extLst>
          </p:cNvPr>
          <p:cNvSpPr txBox="1"/>
          <p:nvPr/>
        </p:nvSpPr>
        <p:spPr>
          <a:xfrm>
            <a:off x="703347" y="1280746"/>
            <a:ext cx="2819174" cy="1525421"/>
          </a:xfrm>
          <a:prstGeom prst="rect">
            <a:avLst/>
          </a:prstGeom>
          <a:noFill/>
          <a:ln w="19050">
            <a:solidFill>
              <a:srgbClr val="FF0000"/>
            </a:solidFill>
          </a:ln>
        </p:spPr>
        <p:txBody>
          <a:bodyPr wrap="square" rtlCol="0">
            <a:spAutoFit/>
          </a:bodyPr>
          <a:lstStyle/>
          <a:p>
            <a:pPr algn="ctr"/>
            <a:r>
              <a:rPr lang="en-US"/>
              <a:t>From January to April 2020, some 907,000 spam messages, 737 incidents related to malware and 48,000 malicious URLs - all related to Covid-19 were detected [5]</a:t>
            </a:r>
          </a:p>
          <a:p>
            <a:pPr algn="ctr"/>
            <a:endParaRPr lang="en-MY"/>
          </a:p>
          <a:p>
            <a:endParaRPr lang="en-MY"/>
          </a:p>
        </p:txBody>
      </p:sp>
      <p:sp>
        <p:nvSpPr>
          <p:cNvPr id="13" name="TextBox 12">
            <a:extLst>
              <a:ext uri="{FF2B5EF4-FFF2-40B4-BE49-F238E27FC236}">
                <a16:creationId xmlns:a16="http://schemas.microsoft.com/office/drawing/2014/main" id="{CEDA5F0C-634A-48F4-B80C-CE4EEA8A4B8A}"/>
              </a:ext>
            </a:extLst>
          </p:cNvPr>
          <p:cNvSpPr txBox="1"/>
          <p:nvPr/>
        </p:nvSpPr>
        <p:spPr>
          <a:xfrm>
            <a:off x="3171332" y="3276165"/>
            <a:ext cx="2577484" cy="1071820"/>
          </a:xfrm>
          <a:prstGeom prst="rect">
            <a:avLst/>
          </a:prstGeom>
          <a:noFill/>
          <a:ln w="19050">
            <a:solidFill>
              <a:srgbClr val="FF0000"/>
            </a:solidFill>
          </a:ln>
        </p:spPr>
        <p:txBody>
          <a:bodyPr wrap="square" rtlCol="0">
            <a:spAutoFit/>
          </a:bodyPr>
          <a:lstStyle/>
          <a:p>
            <a:r>
              <a:rPr lang="en-US"/>
              <a:t>As of April 2020, roughly 60,000 include COVID-19 related malicious attachments or malicious URLs. [6]</a:t>
            </a:r>
            <a:endParaRPr lang="x-none" sz="2800"/>
          </a:p>
          <a:p>
            <a:endParaRPr lang="en-MY"/>
          </a:p>
        </p:txBody>
      </p:sp>
      <p:sp>
        <p:nvSpPr>
          <p:cNvPr id="16" name="TextBox 15">
            <a:extLst>
              <a:ext uri="{FF2B5EF4-FFF2-40B4-BE49-F238E27FC236}">
                <a16:creationId xmlns:a16="http://schemas.microsoft.com/office/drawing/2014/main" id="{E32B83E1-8FD9-4C01-A0B3-E28D3D597D14}"/>
              </a:ext>
            </a:extLst>
          </p:cNvPr>
          <p:cNvSpPr txBox="1"/>
          <p:nvPr/>
        </p:nvSpPr>
        <p:spPr>
          <a:xfrm>
            <a:off x="4831234" y="1284740"/>
            <a:ext cx="3003511" cy="1384995"/>
          </a:xfrm>
          <a:prstGeom prst="rect">
            <a:avLst/>
          </a:prstGeom>
          <a:noFill/>
          <a:ln w="19050">
            <a:solidFill>
              <a:srgbClr val="FF0000"/>
            </a:solidFill>
          </a:ln>
        </p:spPr>
        <p:txBody>
          <a:bodyPr wrap="square" rtlCol="0">
            <a:spAutoFit/>
          </a:bodyPr>
          <a:lstStyle/>
          <a:p>
            <a:r>
              <a:rPr lang="en-US"/>
              <a:t>A campaign targeting businesses could see cybercriminals sending out documents that are made to look like government advice on dealing with Brexit which in fact download malware.[7]</a:t>
            </a:r>
            <a:endParaRPr lang="en-MY"/>
          </a:p>
        </p:txBody>
      </p:sp>
    </p:spTree>
    <p:extLst>
      <p:ext uri="{BB962C8B-B14F-4D97-AF65-F5344CB8AC3E}">
        <p14:creationId xmlns:p14="http://schemas.microsoft.com/office/powerpoint/2010/main" val="25924949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Background</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579568" y="914328"/>
            <a:ext cx="7705500" cy="3529500"/>
          </a:xfrm>
        </p:spPr>
        <p:txBody>
          <a:bodyPr/>
          <a:lstStyle/>
          <a:p>
            <a:r>
              <a:rPr lang="en-MY" sz="2400"/>
              <a:t>Although there are systems to detect the malicious URLs, most of the researches’ primary focus is accuracy.</a:t>
            </a:r>
          </a:p>
          <a:p>
            <a:endParaRPr lang="en-MY" sz="2400"/>
          </a:p>
          <a:p>
            <a:r>
              <a:rPr lang="en-MY" sz="2400"/>
              <a:t>Increase in cyber-attacks</a:t>
            </a:r>
          </a:p>
          <a:p>
            <a:endParaRPr lang="en-MY" sz="2400"/>
          </a:p>
          <a:p>
            <a:pPr marL="152400" indent="0">
              <a:buNone/>
            </a:pP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rtlCol="0">
              <a:spAutoFit/>
            </a:bodyPr>
            <a:lstStyle/>
            <a:p>
              <a:r>
                <a:rPr lang="en-MY"/>
                <a:t>	                                     IT18034400 | Renu Harshatha A. | 2021-085		               10.03.2021</a:t>
              </a:r>
            </a:p>
          </p:txBody>
        </p:sp>
      </p:grpSp>
      <p:pic>
        <p:nvPicPr>
          <p:cNvPr id="10" name="Picture 2">
            <a:extLst>
              <a:ext uri="{FF2B5EF4-FFF2-40B4-BE49-F238E27FC236}">
                <a16:creationId xmlns:a16="http://schemas.microsoft.com/office/drawing/2014/main" id="{6FAC20FC-D7A1-4316-A9A7-75FC40FE1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056" y="2571750"/>
            <a:ext cx="2677676" cy="212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568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en-MY"/>
              <a:t>Research Questions</a:t>
            </a:r>
            <a:endParaRPr lang="x-none"/>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rtlCol="0">
              <a:spAutoFit/>
            </a:bodyPr>
            <a:lstStyle/>
            <a:p>
              <a:r>
                <a:rPr lang="en-MY"/>
                <a:t>	                                     IT18034400 | Renu Harshatha A. | 2021-085		               10.03.2021</a:t>
              </a:r>
            </a:p>
          </p:txBody>
        </p:sp>
      </p:grpSp>
      <p:grpSp>
        <p:nvGrpSpPr>
          <p:cNvPr id="10" name="Group 9">
            <a:extLst>
              <a:ext uri="{FF2B5EF4-FFF2-40B4-BE49-F238E27FC236}">
                <a16:creationId xmlns:a16="http://schemas.microsoft.com/office/drawing/2014/main" id="{40BDCCD8-3FB8-4A88-B240-09BBDF62A77D}"/>
              </a:ext>
            </a:extLst>
          </p:cNvPr>
          <p:cNvGrpSpPr/>
          <p:nvPr/>
        </p:nvGrpSpPr>
        <p:grpSpPr>
          <a:xfrm>
            <a:off x="1134373" y="1180057"/>
            <a:ext cx="2800635" cy="1663328"/>
            <a:chOff x="800100" y="1050662"/>
            <a:chExt cx="3086100" cy="1898138"/>
          </a:xfrm>
        </p:grpSpPr>
        <p:sp>
          <p:nvSpPr>
            <p:cNvPr id="5" name="Wave 4">
              <a:extLst>
                <a:ext uri="{FF2B5EF4-FFF2-40B4-BE49-F238E27FC236}">
                  <a16:creationId xmlns:a16="http://schemas.microsoft.com/office/drawing/2014/main" id="{7EB9C25E-30A4-4B79-8CF3-AF7A2FF57114}"/>
                </a:ext>
              </a:extLst>
            </p:cNvPr>
            <p:cNvSpPr/>
            <p:nvPr/>
          </p:nvSpPr>
          <p:spPr>
            <a:xfrm>
              <a:off x="800100" y="1050662"/>
              <a:ext cx="3086100" cy="1898138"/>
            </a:xfrm>
            <a:prstGeom prst="wav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TextBox 3">
              <a:extLst>
                <a:ext uri="{FF2B5EF4-FFF2-40B4-BE49-F238E27FC236}">
                  <a16:creationId xmlns:a16="http://schemas.microsoft.com/office/drawing/2014/main" id="{C10C5FFF-5119-4642-A00D-5C46E7D7034A}"/>
                </a:ext>
              </a:extLst>
            </p:cNvPr>
            <p:cNvSpPr txBox="1"/>
            <p:nvPr/>
          </p:nvSpPr>
          <p:spPr>
            <a:xfrm>
              <a:off x="838401" y="1553395"/>
              <a:ext cx="3006169" cy="737573"/>
            </a:xfrm>
            <a:prstGeom prst="rect">
              <a:avLst/>
            </a:prstGeom>
            <a:noFill/>
            <a:ln>
              <a:noFill/>
            </a:ln>
          </p:spPr>
          <p:txBody>
            <a:bodyPr wrap="square" lIns="91440" tIns="45720" rIns="91440" bIns="45720" rtlCol="0" anchor="t">
              <a:spAutoFit/>
            </a:bodyPr>
            <a:lstStyle/>
            <a:p>
              <a:r>
                <a:rPr lang="en-MY" sz="1800">
                  <a:solidFill>
                    <a:schemeClr val="bg2"/>
                  </a:solidFill>
                  <a:latin typeface="Fjalla One"/>
                </a:rPr>
                <a:t>What are the security issues that our system could face?</a:t>
              </a:r>
            </a:p>
          </p:txBody>
        </p:sp>
      </p:grpSp>
      <p:grpSp>
        <p:nvGrpSpPr>
          <p:cNvPr id="12" name="Group 11">
            <a:extLst>
              <a:ext uri="{FF2B5EF4-FFF2-40B4-BE49-F238E27FC236}">
                <a16:creationId xmlns:a16="http://schemas.microsoft.com/office/drawing/2014/main" id="{5DD2923B-5A4F-4E13-800A-3E9932E9671F}"/>
              </a:ext>
            </a:extLst>
          </p:cNvPr>
          <p:cNvGrpSpPr/>
          <p:nvPr/>
        </p:nvGrpSpPr>
        <p:grpSpPr>
          <a:xfrm>
            <a:off x="5219779" y="1182016"/>
            <a:ext cx="2800827" cy="1675485"/>
            <a:chOff x="5077337" y="2109355"/>
            <a:chExt cx="3547117" cy="2360533"/>
          </a:xfrm>
        </p:grpSpPr>
        <p:sp>
          <p:nvSpPr>
            <p:cNvPr id="22" name="Wave 21">
              <a:extLst>
                <a:ext uri="{FF2B5EF4-FFF2-40B4-BE49-F238E27FC236}">
                  <a16:creationId xmlns:a16="http://schemas.microsoft.com/office/drawing/2014/main" id="{DBD463F9-5910-4838-9FF6-F04DC422C143}"/>
                </a:ext>
              </a:extLst>
            </p:cNvPr>
            <p:cNvSpPr/>
            <p:nvPr/>
          </p:nvSpPr>
          <p:spPr>
            <a:xfrm>
              <a:off x="5077337" y="2109355"/>
              <a:ext cx="3547117" cy="2360533"/>
            </a:xfrm>
            <a:prstGeom prst="wav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TextBox 22">
              <a:extLst>
                <a:ext uri="{FF2B5EF4-FFF2-40B4-BE49-F238E27FC236}">
                  <a16:creationId xmlns:a16="http://schemas.microsoft.com/office/drawing/2014/main" id="{CD0E76A3-9F4E-465B-91EE-712E4091FC2D}"/>
                </a:ext>
              </a:extLst>
            </p:cNvPr>
            <p:cNvSpPr txBox="1"/>
            <p:nvPr/>
          </p:nvSpPr>
          <p:spPr>
            <a:xfrm>
              <a:off x="5284202" y="2754717"/>
              <a:ext cx="3209916" cy="910593"/>
            </a:xfrm>
            <a:prstGeom prst="rect">
              <a:avLst/>
            </a:prstGeom>
            <a:noFill/>
            <a:ln>
              <a:noFill/>
            </a:ln>
          </p:spPr>
          <p:txBody>
            <a:bodyPr wrap="square" lIns="91440" tIns="45720" rIns="91440" bIns="45720" rtlCol="0" anchor="t">
              <a:spAutoFit/>
            </a:bodyPr>
            <a:lstStyle/>
            <a:p>
              <a:r>
                <a:rPr lang="en-MY" sz="1800">
                  <a:solidFill>
                    <a:schemeClr val="bg2"/>
                  </a:solidFill>
                  <a:latin typeface="Fjalla One"/>
                </a:rPr>
                <a:t>How are we going tackle the security concerns</a:t>
              </a:r>
              <a:endParaRPr lang="en-MY" sz="1800">
                <a:solidFill>
                  <a:schemeClr val="bg2"/>
                </a:solidFill>
                <a:latin typeface="Fjalla One" panose="020B0604020202020204" charset="0"/>
              </a:endParaRPr>
            </a:p>
          </p:txBody>
        </p:sp>
      </p:grpSp>
      <p:grpSp>
        <p:nvGrpSpPr>
          <p:cNvPr id="13" name="Group 12">
            <a:extLst>
              <a:ext uri="{FF2B5EF4-FFF2-40B4-BE49-F238E27FC236}">
                <a16:creationId xmlns:a16="http://schemas.microsoft.com/office/drawing/2014/main" id="{242FE279-AC93-48D4-955F-4C463100C703}"/>
              </a:ext>
            </a:extLst>
          </p:cNvPr>
          <p:cNvGrpSpPr/>
          <p:nvPr/>
        </p:nvGrpSpPr>
        <p:grpSpPr>
          <a:xfrm>
            <a:off x="3301760" y="3013170"/>
            <a:ext cx="2805987" cy="1663328"/>
            <a:chOff x="800100" y="1050662"/>
            <a:chExt cx="3091998" cy="1898138"/>
          </a:xfrm>
        </p:grpSpPr>
        <p:sp>
          <p:nvSpPr>
            <p:cNvPr id="14" name="Wave 13">
              <a:extLst>
                <a:ext uri="{FF2B5EF4-FFF2-40B4-BE49-F238E27FC236}">
                  <a16:creationId xmlns:a16="http://schemas.microsoft.com/office/drawing/2014/main" id="{F39B3BBA-27B5-420B-BF47-6F97F54B61B5}"/>
                </a:ext>
              </a:extLst>
            </p:cNvPr>
            <p:cNvSpPr/>
            <p:nvPr/>
          </p:nvSpPr>
          <p:spPr>
            <a:xfrm>
              <a:off x="800100" y="1050662"/>
              <a:ext cx="3086100" cy="1898138"/>
            </a:xfrm>
            <a:prstGeom prst="wav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TextBox 14">
              <a:extLst>
                <a:ext uri="{FF2B5EF4-FFF2-40B4-BE49-F238E27FC236}">
                  <a16:creationId xmlns:a16="http://schemas.microsoft.com/office/drawing/2014/main" id="{52028DC1-B4AD-4967-8E5E-F2AD49715003}"/>
                </a:ext>
              </a:extLst>
            </p:cNvPr>
            <p:cNvSpPr txBox="1"/>
            <p:nvPr/>
          </p:nvSpPr>
          <p:spPr>
            <a:xfrm>
              <a:off x="885929" y="1479563"/>
              <a:ext cx="3006169" cy="1053675"/>
            </a:xfrm>
            <a:prstGeom prst="rect">
              <a:avLst/>
            </a:prstGeom>
            <a:noFill/>
            <a:ln>
              <a:noFill/>
            </a:ln>
          </p:spPr>
          <p:txBody>
            <a:bodyPr wrap="square" lIns="91440" tIns="45720" rIns="91440" bIns="45720" rtlCol="0" anchor="t">
              <a:spAutoFit/>
            </a:bodyPr>
            <a:lstStyle/>
            <a:p>
              <a:r>
                <a:rPr lang="en-MY" sz="1800">
                  <a:solidFill>
                    <a:schemeClr val="bg2"/>
                  </a:solidFill>
                  <a:latin typeface="Fjalla One"/>
                </a:rPr>
                <a:t>How can the proposed solution abide to existing cyber laws around the globe</a:t>
              </a:r>
            </a:p>
          </p:txBody>
        </p:sp>
      </p:grpSp>
    </p:spTree>
    <p:extLst>
      <p:ext uri="{BB962C8B-B14F-4D97-AF65-F5344CB8AC3E}">
        <p14:creationId xmlns:p14="http://schemas.microsoft.com/office/powerpoint/2010/main" val="637600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en-MY"/>
              <a:t>Specific and Sub Objectives </a:t>
            </a:r>
            <a:endParaRPr lang="x-none"/>
          </a:p>
        </p:txBody>
      </p:sp>
      <p:sp>
        <p:nvSpPr>
          <p:cNvPr id="7" name="Google Shape;3167;p54">
            <a:extLst>
              <a:ext uri="{FF2B5EF4-FFF2-40B4-BE49-F238E27FC236}">
                <a16:creationId xmlns:a16="http://schemas.microsoft.com/office/drawing/2014/main" id="{BB77ADFE-1EF3-E64C-9A19-86BFB0A558D3}"/>
              </a:ext>
            </a:extLst>
          </p:cNvPr>
          <p:cNvSpPr/>
          <p:nvPr/>
        </p:nvSpPr>
        <p:spPr>
          <a:xfrm>
            <a:off x="916268" y="1041923"/>
            <a:ext cx="7105514" cy="4101577"/>
          </a:xfrm>
          <a:prstGeom prst="round2SameRect">
            <a:avLst>
              <a:gd name="adj1" fmla="val 16667"/>
              <a:gd name="adj2"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9386EECD-C468-D042-A93B-FF1B6B857D07}"/>
              </a:ext>
            </a:extLst>
          </p:cNvPr>
          <p:cNvSpPr txBox="1"/>
          <p:nvPr/>
        </p:nvSpPr>
        <p:spPr>
          <a:xfrm>
            <a:off x="1338761" y="1570423"/>
            <a:ext cx="3233239" cy="2769989"/>
          </a:xfrm>
          <a:prstGeom prst="rect">
            <a:avLst/>
          </a:prstGeom>
          <a:noFill/>
        </p:spPr>
        <p:txBody>
          <a:bodyPr wrap="square" lIns="91440" tIns="45720" rIns="91440" bIns="45720" rtlCol="0" anchor="t">
            <a:spAutoFit/>
          </a:bodyPr>
          <a:lstStyle/>
          <a:p>
            <a:endParaRPr lang="x-none"/>
          </a:p>
          <a:p>
            <a:r>
              <a:rPr lang="en-MY" sz="2800"/>
              <a:t>Main Objective</a:t>
            </a:r>
          </a:p>
          <a:p>
            <a:endParaRPr lang="en-MY"/>
          </a:p>
          <a:p>
            <a:r>
              <a:rPr lang="en-MY"/>
              <a:t>Do a study survey on security issues our proposed solution could face. </a:t>
            </a:r>
          </a:p>
          <a:p>
            <a:endParaRPr lang="en-MY"/>
          </a:p>
          <a:p>
            <a:r>
              <a:rPr lang="en-MY"/>
              <a:t>Suggest how can we overcome this concern</a:t>
            </a:r>
          </a:p>
          <a:p>
            <a:endParaRPr lang="en-MY"/>
          </a:p>
          <a:p>
            <a:endParaRPr lang="en-MY"/>
          </a:p>
          <a:p>
            <a:endParaRPr lang="en-MY" sz="2000"/>
          </a:p>
        </p:txBody>
      </p:sp>
      <p:grpSp>
        <p:nvGrpSpPr>
          <p:cNvPr id="12" name="Group 11">
            <a:extLst>
              <a:ext uri="{FF2B5EF4-FFF2-40B4-BE49-F238E27FC236}">
                <a16:creationId xmlns:a16="http://schemas.microsoft.com/office/drawing/2014/main" id="{C3C3BC5A-8FDC-463E-8EF1-D25EF29C0D3A}"/>
              </a:ext>
            </a:extLst>
          </p:cNvPr>
          <p:cNvGrpSpPr/>
          <p:nvPr/>
        </p:nvGrpSpPr>
        <p:grpSpPr>
          <a:xfrm>
            <a:off x="0" y="4689105"/>
            <a:ext cx="9208611" cy="508483"/>
            <a:chOff x="-8060" y="4668144"/>
            <a:chExt cx="9208611" cy="508483"/>
          </a:xfrm>
        </p:grpSpPr>
        <p:pic>
          <p:nvPicPr>
            <p:cNvPr id="13" name="Picture 2">
              <a:extLst>
                <a:ext uri="{FF2B5EF4-FFF2-40B4-BE49-F238E27FC236}">
                  <a16:creationId xmlns:a16="http://schemas.microsoft.com/office/drawing/2014/main" id="{98DE5E53-9C7E-4951-AA0D-A8012018AD4E}"/>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14" name="TextBox 13">
              <a:extLst>
                <a:ext uri="{FF2B5EF4-FFF2-40B4-BE49-F238E27FC236}">
                  <a16:creationId xmlns:a16="http://schemas.microsoft.com/office/drawing/2014/main" id="{DF9529DE-20FD-4667-A026-2D5702CFCE8F}"/>
                </a:ext>
              </a:extLst>
            </p:cNvPr>
            <p:cNvSpPr txBox="1"/>
            <p:nvPr/>
          </p:nvSpPr>
          <p:spPr>
            <a:xfrm>
              <a:off x="56551" y="4868850"/>
              <a:ext cx="9144000" cy="307777"/>
            </a:xfrm>
            <a:prstGeom prst="rect">
              <a:avLst/>
            </a:prstGeom>
            <a:noFill/>
            <a:ln>
              <a:noFill/>
            </a:ln>
          </p:spPr>
          <p:txBody>
            <a:bodyPr wrap="square" rtlCol="0">
              <a:spAutoFit/>
            </a:bodyPr>
            <a:lstStyle/>
            <a:p>
              <a:r>
                <a:rPr lang="en-MY"/>
                <a:t>	                                     IT18034400 | Renu Harshatha A. | 2021-085		               10.03.2021</a:t>
              </a:r>
            </a:p>
          </p:txBody>
        </p:sp>
      </p:grpSp>
      <p:sp>
        <p:nvSpPr>
          <p:cNvPr id="15" name="TextBox 14">
            <a:extLst>
              <a:ext uri="{FF2B5EF4-FFF2-40B4-BE49-F238E27FC236}">
                <a16:creationId xmlns:a16="http://schemas.microsoft.com/office/drawing/2014/main" id="{39A22194-0304-497E-959D-C6A2B22DBA63}"/>
              </a:ext>
            </a:extLst>
          </p:cNvPr>
          <p:cNvSpPr txBox="1"/>
          <p:nvPr/>
        </p:nvSpPr>
        <p:spPr>
          <a:xfrm>
            <a:off x="4572000" y="1857872"/>
            <a:ext cx="3233239" cy="1600438"/>
          </a:xfrm>
          <a:prstGeom prst="rect">
            <a:avLst/>
          </a:prstGeom>
          <a:noFill/>
        </p:spPr>
        <p:txBody>
          <a:bodyPr wrap="square" lIns="91440" tIns="45720" rIns="91440" bIns="45720" rtlCol="0" anchor="t">
            <a:spAutoFit/>
          </a:bodyPr>
          <a:lstStyle/>
          <a:p>
            <a:r>
              <a:rPr lang="en-MY" sz="2800"/>
              <a:t>Sub Objectives</a:t>
            </a:r>
            <a:endParaRPr lang="en-US"/>
          </a:p>
          <a:p>
            <a:endParaRPr lang="en-MY"/>
          </a:p>
          <a:p>
            <a:r>
              <a:rPr lang="en-MY"/>
              <a:t>Design Extension</a:t>
            </a:r>
          </a:p>
          <a:p>
            <a:endParaRPr lang="en-MY"/>
          </a:p>
          <a:p>
            <a:r>
              <a:rPr lang="en-MY"/>
              <a:t>Autoscaling the proposed model</a:t>
            </a:r>
          </a:p>
          <a:p>
            <a:endParaRPr lang="x-none"/>
          </a:p>
        </p:txBody>
      </p:sp>
    </p:spTree>
    <p:extLst>
      <p:ext uri="{BB962C8B-B14F-4D97-AF65-F5344CB8AC3E}">
        <p14:creationId xmlns:p14="http://schemas.microsoft.com/office/powerpoint/2010/main" val="759000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Technologies/ Techniques</a:t>
            </a:r>
          </a:p>
        </p:txBody>
      </p:sp>
      <p:pic>
        <p:nvPicPr>
          <p:cNvPr id="1034" name="Picture 10" descr="Azure Machine Learning Service: Part 1 — An Introduction | by Pankaj  Jainani | Towards Data Science">
            <a:extLst>
              <a:ext uri="{FF2B5EF4-FFF2-40B4-BE49-F238E27FC236}">
                <a16:creationId xmlns:a16="http://schemas.microsoft.com/office/drawing/2014/main" id="{60C5C182-CF6F-5147-8D14-9448A942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96" t="14959" r="8279"/>
          <a:stretch/>
        </p:blipFill>
        <p:spPr bwMode="auto">
          <a:xfrm>
            <a:off x="1496532" y="1670747"/>
            <a:ext cx="2597250" cy="1298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come to Python.org">
            <a:extLst>
              <a:ext uri="{FF2B5EF4-FFF2-40B4-BE49-F238E27FC236}">
                <a16:creationId xmlns:a16="http://schemas.microsoft.com/office/drawing/2014/main" id="{03DE45AE-DA50-E447-A0A2-8027B7E74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412" y="1922776"/>
            <a:ext cx="3683000" cy="1041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B58736A-A43D-42FD-91C3-E3CDEF2F6D53}"/>
              </a:ext>
            </a:extLst>
          </p:cNvPr>
          <p:cNvGrpSpPr/>
          <p:nvPr/>
        </p:nvGrpSpPr>
        <p:grpSpPr>
          <a:xfrm>
            <a:off x="0" y="4689105"/>
            <a:ext cx="9195174" cy="454395"/>
            <a:chOff x="-8060" y="4668144"/>
            <a:chExt cx="9195174" cy="454395"/>
          </a:xfrm>
        </p:grpSpPr>
        <p:pic>
          <p:nvPicPr>
            <p:cNvPr id="11" name="Picture 2">
              <a:extLst>
                <a:ext uri="{FF2B5EF4-FFF2-40B4-BE49-F238E27FC236}">
                  <a16:creationId xmlns:a16="http://schemas.microsoft.com/office/drawing/2014/main" id="{F986656D-769A-4D7B-8C61-4740A1A7CD58}"/>
                </a:ext>
              </a:extLst>
            </p:cNvPr>
            <p:cNvPicPr>
              <a:picLocks noChangeAspect="1"/>
            </p:cNvPicPr>
            <p:nvPr/>
          </p:nvPicPr>
          <p:blipFill>
            <a:blip r:embed="rId4"/>
            <a:stretch>
              <a:fillRect/>
            </a:stretch>
          </p:blipFill>
          <p:spPr>
            <a:xfrm>
              <a:off x="-8060" y="4668144"/>
              <a:ext cx="2743200" cy="454395"/>
            </a:xfrm>
            <a:prstGeom prst="rect">
              <a:avLst/>
            </a:prstGeom>
            <a:ln>
              <a:noFill/>
            </a:ln>
          </p:spPr>
        </p:pic>
        <p:sp>
          <p:nvSpPr>
            <p:cNvPr id="12" name="TextBox 11">
              <a:extLst>
                <a:ext uri="{FF2B5EF4-FFF2-40B4-BE49-F238E27FC236}">
                  <a16:creationId xmlns:a16="http://schemas.microsoft.com/office/drawing/2014/main" id="{8D82797E-CD3A-4F59-B195-D378AEC920A1}"/>
                </a:ext>
              </a:extLst>
            </p:cNvPr>
            <p:cNvSpPr txBox="1"/>
            <p:nvPr/>
          </p:nvSpPr>
          <p:spPr>
            <a:xfrm>
              <a:off x="43114" y="4804478"/>
              <a:ext cx="9144000" cy="307777"/>
            </a:xfrm>
            <a:prstGeom prst="rect">
              <a:avLst/>
            </a:prstGeom>
            <a:noFill/>
            <a:ln>
              <a:noFill/>
            </a:ln>
          </p:spPr>
          <p:txBody>
            <a:bodyPr wrap="square" rtlCol="0">
              <a:spAutoFit/>
            </a:bodyPr>
            <a:lstStyle/>
            <a:p>
              <a:r>
                <a:rPr lang="en-MY"/>
                <a:t>	                                     IT18034400 | Renu Harshatha A. | 2021-085		              10.03.2021</a:t>
              </a:r>
            </a:p>
          </p:txBody>
        </p:sp>
      </p:grpSp>
    </p:spTree>
    <p:extLst>
      <p:ext uri="{BB962C8B-B14F-4D97-AF65-F5344CB8AC3E}">
        <p14:creationId xmlns:p14="http://schemas.microsoft.com/office/powerpoint/2010/main" val="25784506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3498" name="Google Shape;3498;p61"/>
          <p:cNvSpPr txBox="1">
            <a:spLocks noGrp="1"/>
          </p:cNvSpPr>
          <p:nvPr>
            <p:ph type="title"/>
          </p:nvPr>
        </p:nvSpPr>
        <p:spPr>
          <a:xfrm>
            <a:off x="1708700" y="119982"/>
            <a:ext cx="5448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MY"/>
              <a:t>System, Personnel &amp; Software Requirements</a:t>
            </a:r>
            <a:endParaRPr/>
          </a:p>
          <a:p>
            <a:pPr marL="0" lvl="0" indent="0" algn="ctr" rtl="0">
              <a:spcBef>
                <a:spcPts val="0"/>
              </a:spcBef>
              <a:spcAft>
                <a:spcPts val="0"/>
              </a:spcAft>
              <a:buNone/>
            </a:pPr>
            <a:endParaRPr/>
          </a:p>
        </p:txBody>
      </p:sp>
      <p:sp>
        <p:nvSpPr>
          <p:cNvPr id="3501" name="Google Shape;3501;p61"/>
          <p:cNvSpPr/>
          <p:nvPr/>
        </p:nvSpPr>
        <p:spPr>
          <a:xfrm>
            <a:off x="1802224" y="1135707"/>
            <a:ext cx="5783139" cy="3155738"/>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1"/>
          <p:cNvSpPr/>
          <p:nvPr/>
        </p:nvSpPr>
        <p:spPr>
          <a:xfrm>
            <a:off x="1967510" y="1331245"/>
            <a:ext cx="5452566" cy="2764661"/>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1"/>
          <p:cNvSpPr txBox="1">
            <a:spLocks noGrp="1"/>
          </p:cNvSpPr>
          <p:nvPr>
            <p:ph type="subTitle" idx="2"/>
          </p:nvPr>
        </p:nvSpPr>
        <p:spPr>
          <a:xfrm>
            <a:off x="2145930" y="1576923"/>
            <a:ext cx="5030559" cy="22573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sz="2400"/>
              <a:t>Functional Requirements</a:t>
            </a:r>
          </a:p>
          <a:p>
            <a:pPr marL="285750" lvl="0" indent="-285750" algn="l" rtl="0">
              <a:spcBef>
                <a:spcPts val="0"/>
              </a:spcBef>
              <a:spcAft>
                <a:spcPts val="0"/>
              </a:spcAft>
              <a:buFontTx/>
              <a:buChar char="-"/>
            </a:pPr>
            <a:r>
              <a:rPr lang="en-MY"/>
              <a:t>The system shall collect URL data and warn the user when detect as malicious</a:t>
            </a:r>
          </a:p>
          <a:p>
            <a:pPr marL="285750" lvl="0" indent="-285750" algn="l" rtl="0">
              <a:spcBef>
                <a:spcPts val="0"/>
              </a:spcBef>
              <a:spcAft>
                <a:spcPts val="0"/>
              </a:spcAft>
              <a:buFontTx/>
              <a:buChar char="-"/>
            </a:pPr>
            <a:endParaRPr lang="en-MY">
              <a:latin typeface="Barlow Semi Condensed"/>
              <a:ea typeface="Barlow Semi Condensed"/>
              <a:cs typeface="Barlow Semi Condensed"/>
              <a:sym typeface="Barlow Semi Condensed"/>
            </a:endParaRPr>
          </a:p>
          <a:p>
            <a:pPr algn="l"/>
            <a:r>
              <a:rPr lang="en-MY" sz="2400"/>
              <a:t>Non Functional Requirements</a:t>
            </a:r>
          </a:p>
          <a:p>
            <a:pPr marL="342900" indent="-342900" algn="l">
              <a:buFontTx/>
              <a:buChar char="-"/>
            </a:pPr>
            <a:r>
              <a:rPr lang="en-MY"/>
              <a:t>Scalability</a:t>
            </a:r>
          </a:p>
          <a:p>
            <a:pPr marL="342900" indent="-342900" algn="l">
              <a:buFontTx/>
              <a:buChar char="-"/>
            </a:pPr>
            <a:r>
              <a:rPr lang="en-MY"/>
              <a:t>Accuracy &amp; Efficiency</a:t>
            </a:r>
          </a:p>
          <a:p>
            <a:pPr lvl="0" algn="l" rtl="0">
              <a:spcBef>
                <a:spcPts val="0"/>
              </a:spcBef>
              <a:spcAft>
                <a:spcPts val="0"/>
              </a:spcAft>
            </a:pPr>
            <a:endParaRPr lang="en-MY">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287009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Diagram&#10;&#10;Description automatically generated">
            <a:extLst>
              <a:ext uri="{FF2B5EF4-FFF2-40B4-BE49-F238E27FC236}">
                <a16:creationId xmlns:a16="http://schemas.microsoft.com/office/drawing/2014/main" id="{5AD0B04D-C94E-4AE7-A5D0-18A35FDF5ADF}"/>
              </a:ext>
            </a:extLst>
          </p:cNvPr>
          <p:cNvPicPr>
            <a:picLocks noChangeAspect="1"/>
          </p:cNvPicPr>
          <p:nvPr/>
        </p:nvPicPr>
        <p:blipFill>
          <a:blip r:embed="rId2"/>
          <a:stretch>
            <a:fillRect/>
          </a:stretch>
        </p:blipFill>
        <p:spPr>
          <a:xfrm>
            <a:off x="745067" y="540253"/>
            <a:ext cx="6891865" cy="4137077"/>
          </a:xfrm>
          <a:prstGeom prst="rect">
            <a:avLst/>
          </a:prstGeom>
        </p:spPr>
      </p:pic>
      <p:grpSp>
        <p:nvGrpSpPr>
          <p:cNvPr id="8" name="Group 7">
            <a:extLst>
              <a:ext uri="{FF2B5EF4-FFF2-40B4-BE49-F238E27FC236}">
                <a16:creationId xmlns:a16="http://schemas.microsoft.com/office/drawing/2014/main" id="{13983212-403D-458A-A853-E3AE966E14A0}"/>
              </a:ext>
            </a:extLst>
          </p:cNvPr>
          <p:cNvGrpSpPr/>
          <p:nvPr/>
        </p:nvGrpSpPr>
        <p:grpSpPr>
          <a:xfrm>
            <a:off x="-148167" y="4544107"/>
            <a:ext cx="9195174" cy="454395"/>
            <a:chOff x="-8060" y="4668144"/>
            <a:chExt cx="9195174" cy="454395"/>
          </a:xfrm>
        </p:grpSpPr>
        <p:pic>
          <p:nvPicPr>
            <p:cNvPr id="6" name="Picture 5">
              <a:extLst>
                <a:ext uri="{FF2B5EF4-FFF2-40B4-BE49-F238E27FC236}">
                  <a16:creationId xmlns:a16="http://schemas.microsoft.com/office/drawing/2014/main" id="{E3BBEE49-7F94-48F9-88F3-D76E9E8EBD13}"/>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ADC29443-A6E2-4CE4-832C-29F5D8623C12}"/>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solidFill>
                    <a:schemeClr val="tx2">
                      <a:lumMod val="10000"/>
                    </a:schemeClr>
                  </a:solidFill>
                </a:rPr>
                <a:t>	                                     IT18034400 | Renu Harshatha A. | 2021-085              07.07..2021</a:t>
              </a:r>
            </a:p>
          </p:txBody>
        </p:sp>
      </p:grpSp>
    </p:spTree>
    <p:extLst>
      <p:ext uri="{BB962C8B-B14F-4D97-AF65-F5344CB8AC3E}">
        <p14:creationId xmlns:p14="http://schemas.microsoft.com/office/powerpoint/2010/main" val="2814579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983212-403D-458A-A853-E3AE966E14A0}"/>
              </a:ext>
            </a:extLst>
          </p:cNvPr>
          <p:cNvGrpSpPr/>
          <p:nvPr/>
        </p:nvGrpSpPr>
        <p:grpSpPr>
          <a:xfrm>
            <a:off x="-148167" y="4544107"/>
            <a:ext cx="9195174" cy="454395"/>
            <a:chOff x="-8060" y="4668144"/>
            <a:chExt cx="9195174" cy="454395"/>
          </a:xfrm>
        </p:grpSpPr>
        <p:pic>
          <p:nvPicPr>
            <p:cNvPr id="6" name="Picture 5">
              <a:extLst>
                <a:ext uri="{FF2B5EF4-FFF2-40B4-BE49-F238E27FC236}">
                  <a16:creationId xmlns:a16="http://schemas.microsoft.com/office/drawing/2014/main" id="{E3BBEE49-7F94-48F9-88F3-D76E9E8EBD13}"/>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ADC29443-A6E2-4CE4-832C-29F5D8623C12}"/>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solidFill>
                    <a:schemeClr val="tx2">
                      <a:lumMod val="10000"/>
                    </a:schemeClr>
                  </a:solidFill>
                </a:rPr>
                <a:t>	                                     IT18034400 | Renu Harshatha A. | 2021-085              07.07..2021</a:t>
              </a:r>
            </a:p>
          </p:txBody>
        </p:sp>
      </p:grpSp>
      <p:pic>
        <p:nvPicPr>
          <p:cNvPr id="3" name="Picture 4" descr="Graphical user interface, application&#10;&#10;Description automatically generated">
            <a:extLst>
              <a:ext uri="{FF2B5EF4-FFF2-40B4-BE49-F238E27FC236}">
                <a16:creationId xmlns:a16="http://schemas.microsoft.com/office/drawing/2014/main" id="{D993DAA9-67AB-450F-BA54-380CF72A0CBA}"/>
              </a:ext>
            </a:extLst>
          </p:cNvPr>
          <p:cNvPicPr>
            <a:picLocks noChangeAspect="1"/>
          </p:cNvPicPr>
          <p:nvPr/>
        </p:nvPicPr>
        <p:blipFill>
          <a:blip r:embed="rId3"/>
          <a:stretch>
            <a:fillRect/>
          </a:stretch>
        </p:blipFill>
        <p:spPr>
          <a:xfrm>
            <a:off x="110067" y="87768"/>
            <a:ext cx="4013200" cy="2332713"/>
          </a:xfrm>
          <a:prstGeom prst="rect">
            <a:avLst/>
          </a:prstGeom>
        </p:spPr>
      </p:pic>
      <p:pic>
        <p:nvPicPr>
          <p:cNvPr id="5" name="Picture 8" descr="Graphical user interface, diagram&#10;&#10;Description automatically generated">
            <a:extLst>
              <a:ext uri="{FF2B5EF4-FFF2-40B4-BE49-F238E27FC236}">
                <a16:creationId xmlns:a16="http://schemas.microsoft.com/office/drawing/2014/main" id="{86674253-0F78-4509-AB23-C36EE12FF7B0}"/>
              </a:ext>
            </a:extLst>
          </p:cNvPr>
          <p:cNvPicPr>
            <a:picLocks noChangeAspect="1"/>
          </p:cNvPicPr>
          <p:nvPr/>
        </p:nvPicPr>
        <p:blipFill>
          <a:blip r:embed="rId4"/>
          <a:stretch>
            <a:fillRect/>
          </a:stretch>
        </p:blipFill>
        <p:spPr>
          <a:xfrm>
            <a:off x="4089400" y="195189"/>
            <a:ext cx="4383616" cy="2424788"/>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9D2DD148-981E-444D-BAFB-9E2A12B014EF}"/>
              </a:ext>
            </a:extLst>
          </p:cNvPr>
          <p:cNvPicPr>
            <a:picLocks noChangeAspect="1"/>
          </p:cNvPicPr>
          <p:nvPr/>
        </p:nvPicPr>
        <p:blipFill>
          <a:blip r:embed="rId5"/>
          <a:stretch>
            <a:fillRect/>
          </a:stretch>
        </p:blipFill>
        <p:spPr>
          <a:xfrm>
            <a:off x="2417233" y="2423942"/>
            <a:ext cx="3865032" cy="1957198"/>
          </a:xfrm>
          <a:prstGeom prst="rect">
            <a:avLst/>
          </a:prstGeom>
        </p:spPr>
      </p:pic>
    </p:spTree>
    <p:extLst>
      <p:ext uri="{BB962C8B-B14F-4D97-AF65-F5344CB8AC3E}">
        <p14:creationId xmlns:p14="http://schemas.microsoft.com/office/powerpoint/2010/main" val="253239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1957018" y="1371600"/>
            <a:ext cx="5229964" cy="2161544"/>
          </a:xfrm>
          <a:prstGeom prst="rect">
            <a:avLst/>
          </a:prstGeom>
        </p:spPr>
        <p:txBody>
          <a:bodyPr spcFirstLastPara="1" wrap="square" lIns="91425" tIns="91425" rIns="91425" bIns="91425" anchor="ctr" anchorCtr="0">
            <a:noAutofit/>
          </a:bodyPr>
          <a:lstStyle/>
          <a:p>
            <a:r>
              <a:rPr lang="en-MY"/>
              <a:t>What have done so far?</a:t>
            </a:r>
            <a:endParaRPr lang="en-US"/>
          </a:p>
        </p:txBody>
      </p:sp>
      <p:pic>
        <p:nvPicPr>
          <p:cNvPr id="4" name="Picture 2">
            <a:extLst>
              <a:ext uri="{FF2B5EF4-FFF2-40B4-BE49-F238E27FC236}">
                <a16:creationId xmlns:a16="http://schemas.microsoft.com/office/drawing/2014/main" id="{7FEA61F2-C566-40E8-8CAC-879EE39EE70C}"/>
              </a:ext>
            </a:extLst>
          </p:cNvPr>
          <p:cNvPicPr>
            <a:picLocks noChangeAspect="1"/>
          </p:cNvPicPr>
          <p:nvPr/>
        </p:nvPicPr>
        <p:blipFill>
          <a:blip r:embed="rId3"/>
          <a:stretch>
            <a:fillRect/>
          </a:stretch>
        </p:blipFill>
        <p:spPr>
          <a:xfrm>
            <a:off x="0" y="4689105"/>
            <a:ext cx="2743200" cy="454395"/>
          </a:xfrm>
          <a:prstGeom prst="rect">
            <a:avLst/>
          </a:prstGeom>
          <a:ln>
            <a:noFill/>
          </a:ln>
        </p:spPr>
      </p:pic>
      <p:sp>
        <p:nvSpPr>
          <p:cNvPr id="2" name="TextBox 1">
            <a:extLst>
              <a:ext uri="{FF2B5EF4-FFF2-40B4-BE49-F238E27FC236}">
                <a16:creationId xmlns:a16="http://schemas.microsoft.com/office/drawing/2014/main" id="{09C57964-B1B2-45DD-8F3C-86A066890476}"/>
              </a:ext>
            </a:extLst>
          </p:cNvPr>
          <p:cNvSpPr txBox="1"/>
          <p:nvPr/>
        </p:nvSpPr>
        <p:spPr>
          <a:xfrm>
            <a:off x="7979" y="4696067"/>
            <a:ext cx="9052324" cy="307777"/>
          </a:xfrm>
          <a:prstGeom prst="rect">
            <a:avLst/>
          </a:prstGeom>
          <a:noFill/>
          <a:ln>
            <a:noFill/>
          </a:ln>
        </p:spPr>
        <p:txBody>
          <a:bodyPr wrap="square" lIns="91440" tIns="45720" rIns="91440" bIns="45720" rtlCol="0" anchor="t">
            <a:spAutoFit/>
          </a:bodyPr>
          <a:lstStyle/>
          <a:p>
            <a:pPr algn="r"/>
            <a:r>
              <a:rPr lang="en-MY"/>
              <a:t>                     18.10.2021</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983212-403D-458A-A853-E3AE966E14A0}"/>
              </a:ext>
            </a:extLst>
          </p:cNvPr>
          <p:cNvGrpSpPr/>
          <p:nvPr/>
        </p:nvGrpSpPr>
        <p:grpSpPr>
          <a:xfrm>
            <a:off x="-148167" y="4544107"/>
            <a:ext cx="9195174" cy="454395"/>
            <a:chOff x="-8060" y="4668144"/>
            <a:chExt cx="9195174" cy="454395"/>
          </a:xfrm>
        </p:grpSpPr>
        <p:pic>
          <p:nvPicPr>
            <p:cNvPr id="6" name="Picture 5">
              <a:extLst>
                <a:ext uri="{FF2B5EF4-FFF2-40B4-BE49-F238E27FC236}">
                  <a16:creationId xmlns:a16="http://schemas.microsoft.com/office/drawing/2014/main" id="{E3BBEE49-7F94-48F9-88F3-D76E9E8EBD13}"/>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ADC29443-A6E2-4CE4-832C-29F5D8623C12}"/>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solidFill>
                    <a:schemeClr val="tx2">
                      <a:lumMod val="10000"/>
                    </a:schemeClr>
                  </a:solidFill>
                </a:rPr>
                <a:t>	                                     IT18034400 | Renu Harshatha A. | 2021-085              07.07..2021</a:t>
              </a:r>
            </a:p>
          </p:txBody>
        </p:sp>
      </p:grpSp>
      <p:sp>
        <p:nvSpPr>
          <p:cNvPr id="2" name="TextBox 1">
            <a:extLst>
              <a:ext uri="{FF2B5EF4-FFF2-40B4-BE49-F238E27FC236}">
                <a16:creationId xmlns:a16="http://schemas.microsoft.com/office/drawing/2014/main" id="{F6E9D0E0-DA61-4409-BDDD-4350355B89E5}"/>
              </a:ext>
            </a:extLst>
          </p:cNvPr>
          <p:cNvSpPr txBox="1"/>
          <p:nvPr/>
        </p:nvSpPr>
        <p:spPr>
          <a:xfrm>
            <a:off x="4233" y="152401"/>
            <a:ext cx="6288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Extension </a:t>
            </a:r>
          </a:p>
        </p:txBody>
      </p:sp>
      <p:pic>
        <p:nvPicPr>
          <p:cNvPr id="5" name="Picture 8" descr="A picture containing diagram&#10;&#10;Description automatically generated">
            <a:extLst>
              <a:ext uri="{FF2B5EF4-FFF2-40B4-BE49-F238E27FC236}">
                <a16:creationId xmlns:a16="http://schemas.microsoft.com/office/drawing/2014/main" id="{3822CC92-7A14-47B6-937D-D1E7A414BB66}"/>
              </a:ext>
            </a:extLst>
          </p:cNvPr>
          <p:cNvPicPr>
            <a:picLocks noChangeAspect="1"/>
          </p:cNvPicPr>
          <p:nvPr/>
        </p:nvPicPr>
        <p:blipFill>
          <a:blip r:embed="rId3"/>
          <a:stretch>
            <a:fillRect/>
          </a:stretch>
        </p:blipFill>
        <p:spPr>
          <a:xfrm>
            <a:off x="3348567" y="963154"/>
            <a:ext cx="2912533" cy="3217192"/>
          </a:xfrm>
          <a:prstGeom prst="rect">
            <a:avLst/>
          </a:prstGeom>
        </p:spPr>
      </p:pic>
      <p:grpSp>
        <p:nvGrpSpPr>
          <p:cNvPr id="13" name="Group 12">
            <a:extLst>
              <a:ext uri="{FF2B5EF4-FFF2-40B4-BE49-F238E27FC236}">
                <a16:creationId xmlns:a16="http://schemas.microsoft.com/office/drawing/2014/main" id="{45F037A1-1EF1-42E4-8DD8-6AA5F3F48586}"/>
              </a:ext>
            </a:extLst>
          </p:cNvPr>
          <p:cNvGrpSpPr/>
          <p:nvPr/>
        </p:nvGrpSpPr>
        <p:grpSpPr>
          <a:xfrm>
            <a:off x="607483" y="926042"/>
            <a:ext cx="1769534" cy="1661386"/>
            <a:chOff x="734483" y="968375"/>
            <a:chExt cx="1769534" cy="1661386"/>
          </a:xfrm>
        </p:grpSpPr>
        <p:pic>
          <p:nvPicPr>
            <p:cNvPr id="9" name="Picture 10" descr="A picture containing square&#10;&#10;Description automatically generated">
              <a:extLst>
                <a:ext uri="{FF2B5EF4-FFF2-40B4-BE49-F238E27FC236}">
                  <a16:creationId xmlns:a16="http://schemas.microsoft.com/office/drawing/2014/main" id="{A4D081C5-31F8-4769-9F9F-8A12257083AA}"/>
                </a:ext>
              </a:extLst>
            </p:cNvPr>
            <p:cNvPicPr>
              <a:picLocks noChangeAspect="1"/>
            </p:cNvPicPr>
            <p:nvPr/>
          </p:nvPicPr>
          <p:blipFill>
            <a:blip r:embed="rId4"/>
            <a:stretch>
              <a:fillRect/>
            </a:stretch>
          </p:blipFill>
          <p:spPr>
            <a:xfrm>
              <a:off x="851958" y="968375"/>
              <a:ext cx="1428750" cy="1407583"/>
            </a:xfrm>
            <a:prstGeom prst="rect">
              <a:avLst/>
            </a:prstGeom>
          </p:spPr>
        </p:pic>
        <p:sp>
          <p:nvSpPr>
            <p:cNvPr id="11" name="TextBox 10">
              <a:extLst>
                <a:ext uri="{FF2B5EF4-FFF2-40B4-BE49-F238E27FC236}">
                  <a16:creationId xmlns:a16="http://schemas.microsoft.com/office/drawing/2014/main" id="{CE8E5640-3F3C-45E7-BC97-8259A4658ADE}"/>
                </a:ext>
              </a:extLst>
            </p:cNvPr>
            <p:cNvSpPr txBox="1"/>
            <p:nvPr/>
          </p:nvSpPr>
          <p:spPr>
            <a:xfrm>
              <a:off x="734483" y="2321984"/>
              <a:ext cx="17695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Secure The Need</a:t>
              </a:r>
            </a:p>
          </p:txBody>
        </p:sp>
      </p:grpSp>
    </p:spTree>
    <p:extLst>
      <p:ext uri="{BB962C8B-B14F-4D97-AF65-F5344CB8AC3E}">
        <p14:creationId xmlns:p14="http://schemas.microsoft.com/office/powerpoint/2010/main" val="2125922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983212-403D-458A-A853-E3AE966E14A0}"/>
              </a:ext>
            </a:extLst>
          </p:cNvPr>
          <p:cNvGrpSpPr/>
          <p:nvPr/>
        </p:nvGrpSpPr>
        <p:grpSpPr>
          <a:xfrm>
            <a:off x="-148167" y="4544107"/>
            <a:ext cx="9195174" cy="454395"/>
            <a:chOff x="-8060" y="4668144"/>
            <a:chExt cx="9195174" cy="454395"/>
          </a:xfrm>
        </p:grpSpPr>
        <p:pic>
          <p:nvPicPr>
            <p:cNvPr id="6" name="Picture 5">
              <a:extLst>
                <a:ext uri="{FF2B5EF4-FFF2-40B4-BE49-F238E27FC236}">
                  <a16:creationId xmlns:a16="http://schemas.microsoft.com/office/drawing/2014/main" id="{E3BBEE49-7F94-48F9-88F3-D76E9E8EBD13}"/>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ADC29443-A6E2-4CE4-832C-29F5D8623C12}"/>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solidFill>
                    <a:schemeClr val="tx2">
                      <a:lumMod val="10000"/>
                    </a:schemeClr>
                  </a:solidFill>
                </a:rPr>
                <a:t>	                                     IT18034400 | Renu Harshatha A. | 2021-085              07.07..2021</a:t>
              </a:r>
            </a:p>
          </p:txBody>
        </p:sp>
      </p:grpSp>
      <p:sp>
        <p:nvSpPr>
          <p:cNvPr id="2" name="TextBox 1">
            <a:extLst>
              <a:ext uri="{FF2B5EF4-FFF2-40B4-BE49-F238E27FC236}">
                <a16:creationId xmlns:a16="http://schemas.microsoft.com/office/drawing/2014/main" id="{F6E9D0E0-DA61-4409-BDDD-4350355B89E5}"/>
              </a:ext>
            </a:extLst>
          </p:cNvPr>
          <p:cNvSpPr txBox="1"/>
          <p:nvPr/>
        </p:nvSpPr>
        <p:spPr>
          <a:xfrm>
            <a:off x="4233" y="152401"/>
            <a:ext cx="6288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Extension </a:t>
            </a:r>
          </a:p>
        </p:txBody>
      </p:sp>
      <p:pic>
        <p:nvPicPr>
          <p:cNvPr id="3" name="Picture 3" descr="Graphical user interface&#10;&#10;Description automatically generated">
            <a:extLst>
              <a:ext uri="{FF2B5EF4-FFF2-40B4-BE49-F238E27FC236}">
                <a16:creationId xmlns:a16="http://schemas.microsoft.com/office/drawing/2014/main" id="{E176A1A2-89F7-424E-B279-11844277B964}"/>
              </a:ext>
            </a:extLst>
          </p:cNvPr>
          <p:cNvPicPr>
            <a:picLocks noChangeAspect="1"/>
          </p:cNvPicPr>
          <p:nvPr/>
        </p:nvPicPr>
        <p:blipFill>
          <a:blip r:embed="rId3"/>
          <a:stretch>
            <a:fillRect/>
          </a:stretch>
        </p:blipFill>
        <p:spPr>
          <a:xfrm>
            <a:off x="1178984" y="763435"/>
            <a:ext cx="6055782" cy="3394380"/>
          </a:xfrm>
          <a:prstGeom prst="rect">
            <a:avLst/>
          </a:prstGeom>
        </p:spPr>
      </p:pic>
    </p:spTree>
    <p:extLst>
      <p:ext uri="{BB962C8B-B14F-4D97-AF65-F5344CB8AC3E}">
        <p14:creationId xmlns:p14="http://schemas.microsoft.com/office/powerpoint/2010/main" val="2693675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983212-403D-458A-A853-E3AE966E14A0}"/>
              </a:ext>
            </a:extLst>
          </p:cNvPr>
          <p:cNvGrpSpPr/>
          <p:nvPr/>
        </p:nvGrpSpPr>
        <p:grpSpPr>
          <a:xfrm>
            <a:off x="-148167" y="4544107"/>
            <a:ext cx="9195174" cy="454395"/>
            <a:chOff x="-8060" y="4668144"/>
            <a:chExt cx="9195174" cy="454395"/>
          </a:xfrm>
        </p:grpSpPr>
        <p:pic>
          <p:nvPicPr>
            <p:cNvPr id="6" name="Picture 5">
              <a:extLst>
                <a:ext uri="{FF2B5EF4-FFF2-40B4-BE49-F238E27FC236}">
                  <a16:creationId xmlns:a16="http://schemas.microsoft.com/office/drawing/2014/main" id="{E3BBEE49-7F94-48F9-88F3-D76E9E8EBD13}"/>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ADC29443-A6E2-4CE4-832C-29F5D8623C12}"/>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solidFill>
                    <a:schemeClr val="tx2">
                      <a:lumMod val="10000"/>
                    </a:schemeClr>
                  </a:solidFill>
                </a:rPr>
                <a:t>	                                     IT18034400 | Renu Harshatha A. | 2021-085              07.07..2021</a:t>
              </a:r>
            </a:p>
          </p:txBody>
        </p:sp>
      </p:grpSp>
      <p:sp>
        <p:nvSpPr>
          <p:cNvPr id="2" name="TextBox 1">
            <a:extLst>
              <a:ext uri="{FF2B5EF4-FFF2-40B4-BE49-F238E27FC236}">
                <a16:creationId xmlns:a16="http://schemas.microsoft.com/office/drawing/2014/main" id="{F6E9D0E0-DA61-4409-BDDD-4350355B89E5}"/>
              </a:ext>
            </a:extLst>
          </p:cNvPr>
          <p:cNvSpPr txBox="1"/>
          <p:nvPr/>
        </p:nvSpPr>
        <p:spPr>
          <a:xfrm>
            <a:off x="4233" y="152401"/>
            <a:ext cx="6288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Extension </a:t>
            </a:r>
          </a:p>
        </p:txBody>
      </p:sp>
      <p:pic>
        <p:nvPicPr>
          <p:cNvPr id="3" name="Picture 3" descr="Graphical user interface, website&#10;&#10;Description automatically generated">
            <a:extLst>
              <a:ext uri="{FF2B5EF4-FFF2-40B4-BE49-F238E27FC236}">
                <a16:creationId xmlns:a16="http://schemas.microsoft.com/office/drawing/2014/main" id="{ABCC0A9A-9DCA-47CB-8100-A9CD0AF8C286}"/>
              </a:ext>
            </a:extLst>
          </p:cNvPr>
          <p:cNvPicPr>
            <a:picLocks noChangeAspect="1"/>
          </p:cNvPicPr>
          <p:nvPr/>
        </p:nvPicPr>
        <p:blipFill>
          <a:blip r:embed="rId3"/>
          <a:stretch>
            <a:fillRect/>
          </a:stretch>
        </p:blipFill>
        <p:spPr>
          <a:xfrm>
            <a:off x="670985" y="723953"/>
            <a:ext cx="7103531" cy="3769677"/>
          </a:xfrm>
          <a:prstGeom prst="rect">
            <a:avLst/>
          </a:prstGeom>
        </p:spPr>
      </p:pic>
    </p:spTree>
    <p:extLst>
      <p:ext uri="{BB962C8B-B14F-4D97-AF65-F5344CB8AC3E}">
        <p14:creationId xmlns:p14="http://schemas.microsoft.com/office/powerpoint/2010/main" val="519773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983212-403D-458A-A853-E3AE966E14A0}"/>
              </a:ext>
            </a:extLst>
          </p:cNvPr>
          <p:cNvGrpSpPr/>
          <p:nvPr/>
        </p:nvGrpSpPr>
        <p:grpSpPr>
          <a:xfrm>
            <a:off x="-148167" y="4544107"/>
            <a:ext cx="9195174" cy="454395"/>
            <a:chOff x="-8060" y="4668144"/>
            <a:chExt cx="9195174" cy="454395"/>
          </a:xfrm>
        </p:grpSpPr>
        <p:pic>
          <p:nvPicPr>
            <p:cNvPr id="6" name="Picture 5">
              <a:extLst>
                <a:ext uri="{FF2B5EF4-FFF2-40B4-BE49-F238E27FC236}">
                  <a16:creationId xmlns:a16="http://schemas.microsoft.com/office/drawing/2014/main" id="{E3BBEE49-7F94-48F9-88F3-D76E9E8EBD13}"/>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7" name="TextBox 6">
              <a:extLst>
                <a:ext uri="{FF2B5EF4-FFF2-40B4-BE49-F238E27FC236}">
                  <a16:creationId xmlns:a16="http://schemas.microsoft.com/office/drawing/2014/main" id="{ADC29443-A6E2-4CE4-832C-29F5D8623C12}"/>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solidFill>
                    <a:schemeClr val="tx2">
                      <a:lumMod val="10000"/>
                    </a:schemeClr>
                  </a:solidFill>
                </a:rPr>
                <a:t>	                                     IT18034400 | Renu Harshatha A. | 2021-085              07.07..2021</a:t>
              </a:r>
            </a:p>
          </p:txBody>
        </p:sp>
      </p:grpSp>
      <p:sp>
        <p:nvSpPr>
          <p:cNvPr id="2" name="TextBox 1">
            <a:extLst>
              <a:ext uri="{FF2B5EF4-FFF2-40B4-BE49-F238E27FC236}">
                <a16:creationId xmlns:a16="http://schemas.microsoft.com/office/drawing/2014/main" id="{F6E9D0E0-DA61-4409-BDDD-4350355B89E5}"/>
              </a:ext>
            </a:extLst>
          </p:cNvPr>
          <p:cNvSpPr txBox="1"/>
          <p:nvPr/>
        </p:nvSpPr>
        <p:spPr>
          <a:xfrm>
            <a:off x="4233" y="152401"/>
            <a:ext cx="6288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Extension </a:t>
            </a:r>
          </a:p>
        </p:txBody>
      </p:sp>
      <p:pic>
        <p:nvPicPr>
          <p:cNvPr id="3" name="Picture 4" descr="Graphical user interface&#10;&#10;Description automatically generated">
            <a:extLst>
              <a:ext uri="{FF2B5EF4-FFF2-40B4-BE49-F238E27FC236}">
                <a16:creationId xmlns:a16="http://schemas.microsoft.com/office/drawing/2014/main" id="{56E1283E-4FDA-4226-815F-DA0C4DD0654E}"/>
              </a:ext>
            </a:extLst>
          </p:cNvPr>
          <p:cNvPicPr>
            <a:picLocks noChangeAspect="1"/>
          </p:cNvPicPr>
          <p:nvPr/>
        </p:nvPicPr>
        <p:blipFill>
          <a:blip r:embed="rId3"/>
          <a:stretch>
            <a:fillRect/>
          </a:stretch>
        </p:blipFill>
        <p:spPr>
          <a:xfrm>
            <a:off x="692150" y="799253"/>
            <a:ext cx="7283450" cy="3629660"/>
          </a:xfrm>
          <a:prstGeom prst="rect">
            <a:avLst/>
          </a:prstGeom>
        </p:spPr>
      </p:pic>
    </p:spTree>
    <p:extLst>
      <p:ext uri="{BB962C8B-B14F-4D97-AF65-F5344CB8AC3E}">
        <p14:creationId xmlns:p14="http://schemas.microsoft.com/office/powerpoint/2010/main" val="659100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Overview</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451473" y="1900416"/>
            <a:ext cx="7705500" cy="3529500"/>
          </a:xfrm>
        </p:spPr>
        <p:txBody>
          <a:bodyPr/>
          <a:lstStyle/>
          <a:p>
            <a:pPr marL="152400" indent="0">
              <a:buNone/>
            </a:pPr>
            <a:r>
              <a:rPr lang="en-MY" sz="2400" b="1"/>
              <a:t>Over past few years ML has been a success, used in many industry. </a:t>
            </a:r>
          </a:p>
          <a:p>
            <a:pPr marL="152400" indent="0">
              <a:buNone/>
            </a:pPr>
            <a:endParaRPr lang="en-MY" sz="2400" b="1"/>
          </a:p>
          <a:p>
            <a:pPr marL="152400" indent="0">
              <a:buNone/>
            </a:pPr>
            <a:r>
              <a:rPr lang="en-MY" sz="2400" b="1"/>
              <a:t>The success is contributed by following factors</a:t>
            </a:r>
          </a:p>
          <a:p>
            <a:pPr marL="152400" indent="0">
              <a:buNone/>
            </a:pPr>
            <a:r>
              <a:rPr lang="en-MY" sz="2400" b="1"/>
              <a:t>         - Availability of Data</a:t>
            </a:r>
          </a:p>
          <a:p>
            <a:pPr marL="152400" indent="0">
              <a:buNone/>
            </a:pPr>
            <a:r>
              <a:rPr lang="en-MY" sz="2400" b="1"/>
              <a:t>         - Computational Power</a:t>
            </a:r>
          </a:p>
          <a:p>
            <a:pPr marL="152400" indent="0">
              <a:buNone/>
            </a:pPr>
            <a:r>
              <a:rPr lang="en-MY" sz="2400" b="1"/>
              <a:t>         - Deep-Learning Models</a:t>
            </a:r>
          </a:p>
          <a:p>
            <a:pPr marL="152400" indent="0">
              <a:buNone/>
            </a:pPr>
            <a:endParaRPr lang="en-MY" sz="2400" b="1"/>
          </a:p>
          <a:p>
            <a:pPr marL="152400" indent="0">
              <a:buNone/>
            </a:pPr>
            <a:r>
              <a:rPr lang="en-MY" sz="2400" b="1"/>
              <a:t>Although we celebrate the success of ML, we do have few obstacles which doesn't allow us to get all the benefits of ML.</a:t>
            </a:r>
          </a:p>
          <a:p>
            <a:pPr marL="152400" indent="0">
              <a:buNone/>
            </a:pPr>
            <a:endParaRPr lang="en-MY" sz="2400" b="1"/>
          </a:p>
          <a:p>
            <a:pPr marL="152400" indent="0">
              <a:buNone/>
            </a:pPr>
            <a:endParaRPr lang="en-MY" sz="2400"/>
          </a:p>
          <a:p>
            <a:pPr marL="152400" indent="0">
              <a:buNone/>
            </a:pPr>
            <a:endParaRPr lang="en-MY" sz="2400"/>
          </a:p>
          <a:p>
            <a:endParaRPr lang="en-MY" sz="2400"/>
          </a:p>
          <a:p>
            <a:pPr marL="152400" indent="0">
              <a:buNone/>
            </a:pP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2"/>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pic>
        <p:nvPicPr>
          <p:cNvPr id="10" name="Picture 2">
            <a:extLst>
              <a:ext uri="{FF2B5EF4-FFF2-40B4-BE49-F238E27FC236}">
                <a16:creationId xmlns:a16="http://schemas.microsoft.com/office/drawing/2014/main" id="{6FAC20FC-D7A1-4316-A9A7-75FC40FE1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6830" y="1903202"/>
            <a:ext cx="2095393" cy="166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2650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Concerns on ML</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753398" y="994642"/>
            <a:ext cx="7705500" cy="3529500"/>
          </a:xfrm>
        </p:spPr>
        <p:txBody>
          <a:bodyPr/>
          <a:lstStyle/>
          <a:p>
            <a:pPr marL="152400" indent="0">
              <a:buNone/>
            </a:pPr>
            <a:endParaRPr lang="en-MY" sz="2400" b="1"/>
          </a:p>
          <a:p>
            <a:pPr marL="152400" indent="0">
              <a:buNone/>
            </a:pPr>
            <a:endParaRPr lang="en-MY" sz="2400" b="1"/>
          </a:p>
          <a:p>
            <a:pPr marL="152400" indent="0">
              <a:buNone/>
            </a:pPr>
            <a:r>
              <a:rPr lang="en-MY" sz="2400" b="1"/>
              <a:t>1. Security concern on data privacy and confidentiality,  cyber legislation that monitors and governs.</a:t>
            </a:r>
          </a:p>
          <a:p>
            <a:pPr marL="152400" indent="0">
              <a:buNone/>
            </a:pPr>
            <a:endParaRPr lang="en-MY" sz="2400" b="1"/>
          </a:p>
          <a:p>
            <a:pPr marL="152400" indent="0">
              <a:buNone/>
            </a:pPr>
            <a:r>
              <a:rPr lang="en-MY" sz="2400" b="1"/>
              <a:t>2. Challenges faced in building a ML model due to training and implementation of the computational cost</a:t>
            </a:r>
          </a:p>
          <a:p>
            <a:pPr marL="152400" indent="0">
              <a:buNone/>
            </a:pPr>
            <a:endParaRPr lang="en-MY" sz="2400"/>
          </a:p>
          <a:p>
            <a:endParaRPr lang="en-MY" sz="2400"/>
          </a:p>
          <a:p>
            <a:pPr marL="152400" indent="0">
              <a:buNone/>
            </a:pP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spTree>
    <p:extLst>
      <p:ext uri="{BB962C8B-B14F-4D97-AF65-F5344CB8AC3E}">
        <p14:creationId xmlns:p14="http://schemas.microsoft.com/office/powerpoint/2010/main" val="24287529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1497719" y="338328"/>
            <a:ext cx="5122669" cy="705396"/>
          </a:xfrm>
        </p:spPr>
        <p:txBody>
          <a:bodyPr/>
          <a:lstStyle/>
          <a:p>
            <a:r>
              <a:rPr lang="x-none"/>
              <a:t>Security concerns </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904360" y="487840"/>
            <a:ext cx="7705500" cy="3529500"/>
          </a:xfrm>
        </p:spPr>
        <p:txBody>
          <a:bodyPr/>
          <a:lstStyle/>
          <a:p>
            <a:pPr marL="152400" indent="0">
              <a:buNone/>
            </a:pPr>
            <a:endParaRPr lang="en-MY" sz="2400" b="1"/>
          </a:p>
          <a:p>
            <a:pPr marL="152400" indent="0">
              <a:buNone/>
            </a:pPr>
            <a:r>
              <a:rPr lang="en-MY" sz="2400" b="1"/>
              <a:t>1. Data breaches</a:t>
            </a:r>
          </a:p>
          <a:p>
            <a:pPr marL="152400" indent="0">
              <a:buNone/>
            </a:pPr>
            <a:r>
              <a:rPr lang="en-MY" sz="2400" b="1"/>
              <a:t>2. Privacy concerns</a:t>
            </a:r>
          </a:p>
          <a:p>
            <a:pPr marL="152400" indent="0">
              <a:buNone/>
            </a:pPr>
            <a:r>
              <a:rPr lang="en-MY" sz="2400" b="1"/>
              <a:t>3. Security threats</a:t>
            </a:r>
          </a:p>
          <a:p>
            <a:pPr marL="152400" indent="0">
              <a:buNone/>
            </a:pPr>
            <a:r>
              <a:rPr lang="en-MY" sz="2400" b="1"/>
              <a:t>4. Abiding to cyber legislation</a:t>
            </a:r>
          </a:p>
          <a:p>
            <a:endParaRPr lang="en-MY" sz="2400"/>
          </a:p>
          <a:p>
            <a:pPr marL="152400" indent="0">
              <a:buNone/>
            </a:pP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pic>
        <p:nvPicPr>
          <p:cNvPr id="10" name="Picture 2">
            <a:extLst>
              <a:ext uri="{FF2B5EF4-FFF2-40B4-BE49-F238E27FC236}">
                <a16:creationId xmlns:a16="http://schemas.microsoft.com/office/drawing/2014/main" id="{6FAC20FC-D7A1-4316-A9A7-75FC40FE1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5688" y="1342485"/>
            <a:ext cx="2095393" cy="166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657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2220181" y="338328"/>
            <a:ext cx="4400207" cy="554434"/>
          </a:xfrm>
        </p:spPr>
        <p:txBody>
          <a:bodyPr/>
          <a:lstStyle/>
          <a:p>
            <a:r>
              <a:rPr lang="x-none"/>
              <a:t>Distributed Machine  Learning</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904360" y="487840"/>
            <a:ext cx="7705500" cy="3529500"/>
          </a:xfrm>
        </p:spPr>
        <p:txBody>
          <a:bodyPr/>
          <a:lstStyle/>
          <a:p>
            <a:pPr marL="152400" indent="0">
              <a:buNone/>
            </a:pPr>
            <a:endParaRPr lang="en-MY" sz="2400" b="1"/>
          </a:p>
          <a:p>
            <a:pPr marL="152400" indent="0">
              <a:buNone/>
            </a:pPr>
            <a:endParaRPr lang="en-MY" sz="2400" b="1"/>
          </a:p>
          <a:p>
            <a:pPr marL="152400" indent="0">
              <a:buNone/>
            </a:pPr>
            <a:r>
              <a:rPr lang="en-MY" sz="2400" b="1"/>
              <a:t>DML – DIstributed Machine Learning solutions proposed to solve challenges of Big Data and computational power while training the ML Model</a:t>
            </a:r>
          </a:p>
          <a:p>
            <a:pPr marL="152400" indent="0">
              <a:buNone/>
            </a:pPr>
            <a:endParaRPr lang="x-none" sz="2400"/>
          </a:p>
          <a:p>
            <a:pPr marL="152400" indent="0">
              <a:buNone/>
            </a:pPr>
            <a:r>
              <a:rPr lang="x-none" sz="2400" b="1"/>
              <a:t>Due to laws and regulations the distributed data and computing resources can't be directly shared among regions, or organisation for ML purposes/tasks.</a:t>
            </a: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spTree>
    <p:extLst>
      <p:ext uri="{BB962C8B-B14F-4D97-AF65-F5344CB8AC3E}">
        <p14:creationId xmlns:p14="http://schemas.microsoft.com/office/powerpoint/2010/main" val="3099195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p:txBody>
          <a:bodyPr/>
          <a:lstStyle/>
          <a:p>
            <a:r>
              <a:rPr lang="x-none"/>
              <a:t>Federated Learning</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904360" y="487840"/>
            <a:ext cx="7705500" cy="3529500"/>
          </a:xfrm>
        </p:spPr>
        <p:txBody>
          <a:bodyPr/>
          <a:lstStyle/>
          <a:p>
            <a:pPr marL="152400" indent="0">
              <a:buNone/>
            </a:pPr>
            <a:endParaRPr lang="en-MY" sz="2400" b="1"/>
          </a:p>
          <a:p>
            <a:pPr marL="152400" indent="0">
              <a:buNone/>
            </a:pPr>
            <a:endParaRPr lang="en-MY" sz="2400" b="1"/>
          </a:p>
          <a:p>
            <a:pPr marL="152400" indent="0">
              <a:buNone/>
            </a:pPr>
            <a:r>
              <a:rPr lang="en-MY" sz="2400" b="1"/>
              <a:t>To address our first concern, about user privacy and confidentiality a ML-based framework has been born named as Federated Learning.</a:t>
            </a:r>
            <a:endParaRPr lang="en-MY" sz="2400"/>
          </a:p>
          <a:p>
            <a:endParaRPr lang="en-MY" sz="2400"/>
          </a:p>
          <a:p>
            <a:pPr marL="152400" indent="0">
              <a:buNone/>
            </a:pP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spTree>
    <p:extLst>
      <p:ext uri="{BB962C8B-B14F-4D97-AF65-F5344CB8AC3E}">
        <p14:creationId xmlns:p14="http://schemas.microsoft.com/office/powerpoint/2010/main" val="31077958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476-40B7-CE44-81B3-9AA0D9E7CC05}"/>
              </a:ext>
            </a:extLst>
          </p:cNvPr>
          <p:cNvSpPr>
            <a:spLocks noGrp="1"/>
          </p:cNvSpPr>
          <p:nvPr>
            <p:ph type="title"/>
          </p:nvPr>
        </p:nvSpPr>
        <p:spPr>
          <a:xfrm>
            <a:off x="1497719" y="338328"/>
            <a:ext cx="5122669" cy="705396"/>
          </a:xfrm>
        </p:spPr>
        <p:txBody>
          <a:bodyPr/>
          <a:lstStyle/>
          <a:p>
            <a:r>
              <a:rPr lang="x-none"/>
              <a:t>What is Federated Learning doing?</a:t>
            </a:r>
          </a:p>
        </p:txBody>
      </p:sp>
      <p:sp>
        <p:nvSpPr>
          <p:cNvPr id="3" name="Text Placeholder 2">
            <a:extLst>
              <a:ext uri="{FF2B5EF4-FFF2-40B4-BE49-F238E27FC236}">
                <a16:creationId xmlns:a16="http://schemas.microsoft.com/office/drawing/2014/main" id="{E2BCB207-7712-0C45-83A2-1E88F41D2C07}"/>
              </a:ext>
            </a:extLst>
          </p:cNvPr>
          <p:cNvSpPr>
            <a:spLocks noGrp="1"/>
          </p:cNvSpPr>
          <p:nvPr>
            <p:ph type="body" idx="1"/>
          </p:nvPr>
        </p:nvSpPr>
        <p:spPr>
          <a:xfrm>
            <a:off x="904360" y="487840"/>
            <a:ext cx="7705500" cy="3529500"/>
          </a:xfrm>
        </p:spPr>
        <p:txBody>
          <a:bodyPr/>
          <a:lstStyle/>
          <a:p>
            <a:pPr marL="152400" indent="0">
              <a:buNone/>
            </a:pPr>
            <a:endParaRPr lang="en-MY" sz="2400" b="1"/>
          </a:p>
          <a:p>
            <a:pPr marL="152400" indent="0">
              <a:buNone/>
            </a:pPr>
            <a:endParaRPr lang="en-MY" sz="2400" b="1"/>
          </a:p>
          <a:p>
            <a:pPr marL="152400" indent="0">
              <a:buNone/>
            </a:pPr>
            <a:r>
              <a:rPr lang="en-MY" sz="2400" b="1"/>
              <a:t>Privacy</a:t>
            </a:r>
          </a:p>
          <a:p>
            <a:pPr marL="152400" indent="0">
              <a:buNone/>
            </a:pPr>
            <a:endParaRPr lang="en-MY" sz="2400" b="1"/>
          </a:p>
          <a:p>
            <a:pPr marL="152400" indent="0">
              <a:buNone/>
            </a:pPr>
            <a:r>
              <a:rPr lang="en-MY" sz="2400" b="1"/>
              <a:t>Preserving user privacy. This technique grabs the attention of different communities.</a:t>
            </a:r>
          </a:p>
          <a:p>
            <a:endParaRPr lang="en-MY" sz="2400"/>
          </a:p>
          <a:p>
            <a:pPr marL="152400" indent="0">
              <a:buNone/>
            </a:pPr>
            <a:endParaRPr lang="x-none" sz="2400"/>
          </a:p>
        </p:txBody>
      </p:sp>
      <p:grpSp>
        <p:nvGrpSpPr>
          <p:cNvPr id="6" name="Group 5">
            <a:extLst>
              <a:ext uri="{FF2B5EF4-FFF2-40B4-BE49-F238E27FC236}">
                <a16:creationId xmlns:a16="http://schemas.microsoft.com/office/drawing/2014/main" id="{52CD071D-8B9A-4386-BB71-5E8D469F5864}"/>
              </a:ext>
            </a:extLst>
          </p:cNvPr>
          <p:cNvGrpSpPr/>
          <p:nvPr/>
        </p:nvGrpSpPr>
        <p:grpSpPr>
          <a:xfrm>
            <a:off x="0" y="4681649"/>
            <a:ext cx="9195174" cy="454395"/>
            <a:chOff x="-8060" y="4668144"/>
            <a:chExt cx="9195174" cy="454395"/>
          </a:xfrm>
        </p:grpSpPr>
        <p:pic>
          <p:nvPicPr>
            <p:cNvPr id="7" name="Picture 2">
              <a:extLst>
                <a:ext uri="{FF2B5EF4-FFF2-40B4-BE49-F238E27FC236}">
                  <a16:creationId xmlns:a16="http://schemas.microsoft.com/office/drawing/2014/main" id="{A27B99CC-0C78-4F0F-81A7-079BF12864B0}"/>
                </a:ext>
              </a:extLst>
            </p:cNvPr>
            <p:cNvPicPr>
              <a:picLocks noChangeAspect="1"/>
            </p:cNvPicPr>
            <p:nvPr/>
          </p:nvPicPr>
          <p:blipFill>
            <a:blip r:embed="rId3"/>
            <a:stretch>
              <a:fillRect/>
            </a:stretch>
          </p:blipFill>
          <p:spPr>
            <a:xfrm>
              <a:off x="-8060" y="4668144"/>
              <a:ext cx="2743200" cy="454395"/>
            </a:xfrm>
            <a:prstGeom prst="rect">
              <a:avLst/>
            </a:prstGeom>
            <a:ln>
              <a:noFill/>
            </a:ln>
          </p:spPr>
        </p:pic>
        <p:sp>
          <p:nvSpPr>
            <p:cNvPr id="8" name="TextBox 7">
              <a:extLst>
                <a:ext uri="{FF2B5EF4-FFF2-40B4-BE49-F238E27FC236}">
                  <a16:creationId xmlns:a16="http://schemas.microsoft.com/office/drawing/2014/main" id="{2A9E74CF-8C5A-44CE-9E0E-BE2E71DC2E14}"/>
                </a:ext>
              </a:extLst>
            </p:cNvPr>
            <p:cNvSpPr txBox="1"/>
            <p:nvPr/>
          </p:nvSpPr>
          <p:spPr>
            <a:xfrm>
              <a:off x="43114" y="4804478"/>
              <a:ext cx="9144000" cy="307777"/>
            </a:xfrm>
            <a:prstGeom prst="rect">
              <a:avLst/>
            </a:prstGeom>
            <a:noFill/>
            <a:ln>
              <a:noFill/>
            </a:ln>
          </p:spPr>
          <p:txBody>
            <a:bodyPr wrap="square" lIns="91440" tIns="45720" rIns="91440" bIns="45720" rtlCol="0" anchor="t">
              <a:spAutoFit/>
            </a:bodyPr>
            <a:lstStyle/>
            <a:p>
              <a:r>
                <a:rPr lang="en-MY"/>
                <a:t>	                                     IT18034400 | Renu Harshatha A. | 2021-085		               18.10.2021</a:t>
              </a:r>
            </a:p>
          </p:txBody>
        </p:sp>
      </p:grpSp>
    </p:spTree>
    <p:extLst>
      <p:ext uri="{BB962C8B-B14F-4D97-AF65-F5344CB8AC3E}">
        <p14:creationId xmlns:p14="http://schemas.microsoft.com/office/powerpoint/2010/main" val="3807511684"/>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nology Consulting by Slidesgo">
  <a:themeElements>
    <a:clrScheme name="Simple Light">
      <a:dk1>
        <a:srgbClr val="3D3D3D"/>
      </a:dk1>
      <a:lt1>
        <a:srgbClr val="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FA97C606726EC479FC88EC913F2C582" ma:contentTypeVersion="12" ma:contentTypeDescription="Create a new document." ma:contentTypeScope="" ma:versionID="e14d4a099bca3832d7f4705fffc123f4">
  <xsd:schema xmlns:xsd="http://www.w3.org/2001/XMLSchema" xmlns:xs="http://www.w3.org/2001/XMLSchema" xmlns:p="http://schemas.microsoft.com/office/2006/metadata/properties" xmlns:ns2="ddae9ed0-935d-4509-b8b2-ac916c765c34" xmlns:ns3="db72c12f-87a4-44ab-bbc5-4cc8306b158a" targetNamespace="http://schemas.microsoft.com/office/2006/metadata/properties" ma:root="true" ma:fieldsID="87271c69c4ec105eaa8eb831bad07f96" ns2:_="" ns3:_="">
    <xsd:import namespace="ddae9ed0-935d-4509-b8b2-ac916c765c3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e9ed0-935d-4509-b8b2-ac916c765c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39174A-183A-42F4-971C-B36224BEF532}">
  <ds:schemaRefs>
    <ds:schemaRef ds:uri="db72c12f-87a4-44ab-bbc5-4cc8306b158a"/>
    <ds:schemaRef ds:uri="ddae9ed0-935d-4509-b8b2-ac916c765c3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4FD5140-7ADC-407E-884D-F4FFE84DA3D5}">
  <ds:schemaRefs>
    <ds:schemaRef ds:uri="http://schemas.microsoft.com/sharepoint/v3/contenttype/forms"/>
  </ds:schemaRefs>
</ds:datastoreItem>
</file>

<file path=customXml/itemProps3.xml><?xml version="1.0" encoding="utf-8"?>
<ds:datastoreItem xmlns:ds="http://schemas.openxmlformats.org/officeDocument/2006/customXml" ds:itemID="{58AD827F-8CB7-46EF-8F68-C84C6C5841A5}">
  <ds:schemaRefs>
    <ds:schemaRef ds:uri="db72c12f-87a4-44ab-bbc5-4cc8306b158a"/>
    <ds:schemaRef ds:uri="ddae9ed0-935d-4509-b8b2-ac916c765c3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112</Slides>
  <Notes>58</Notes>
  <HiddenSlides>0</HiddenSlides>
  <ScaleCrop>false</ScaleCrop>
  <HeadingPairs>
    <vt:vector size="4" baseType="variant">
      <vt:variant>
        <vt:lpstr>Theme</vt:lpstr>
      </vt:variant>
      <vt:variant>
        <vt:i4>2</vt:i4>
      </vt:variant>
      <vt:variant>
        <vt:lpstr>Slide Titles</vt:lpstr>
      </vt:variant>
      <vt:variant>
        <vt:i4>112</vt:i4>
      </vt:variant>
    </vt:vector>
  </HeadingPairs>
  <TitlesOfParts>
    <vt:vector size="114" baseType="lpstr">
      <vt:lpstr>Technology Consulting by Slidesgo</vt:lpstr>
      <vt:lpstr>1_Technology Consulting by Slidesgo</vt:lpstr>
      <vt:lpstr>Event-Driven Malicious URL Extractor</vt:lpstr>
      <vt:lpstr>Team Members</vt:lpstr>
      <vt:lpstr>Introduction</vt:lpstr>
      <vt:lpstr>Internet Users</vt:lpstr>
      <vt:lpstr>PowerPoint Presentation</vt:lpstr>
      <vt:lpstr>Research Problem</vt:lpstr>
      <vt:lpstr>Research Problem</vt:lpstr>
      <vt:lpstr>Overall System Diagram</vt:lpstr>
      <vt:lpstr>What have done so far?</vt:lpstr>
      <vt:lpstr>S. W Sajeth Jonathan IT18071412</vt:lpstr>
      <vt:lpstr>Research Question</vt:lpstr>
      <vt:lpstr>Objectives</vt:lpstr>
      <vt:lpstr>Objectives</vt:lpstr>
      <vt:lpstr>Objectives</vt:lpstr>
      <vt:lpstr>Completion upto PP-1</vt:lpstr>
      <vt:lpstr>Completion upto PP-2 </vt:lpstr>
      <vt:lpstr>1. Run the classification model up to 50/100 epoch and compare output </vt:lpstr>
      <vt:lpstr>1. Run the classification model up to 50/100 epoch and compare output </vt:lpstr>
      <vt:lpstr>2. Reduce model training time   </vt:lpstr>
      <vt:lpstr>2. Reduce model training time   </vt:lpstr>
      <vt:lpstr>2. Reduce model training time   </vt:lpstr>
      <vt:lpstr>PowerPoint Presentation</vt:lpstr>
      <vt:lpstr>Future Implmentations</vt:lpstr>
      <vt:lpstr>References</vt:lpstr>
      <vt:lpstr>Wishvajith B.L.D.V. IT18032666</vt:lpstr>
      <vt:lpstr>Background</vt:lpstr>
      <vt:lpstr>Background</vt:lpstr>
      <vt:lpstr>Research Questions</vt:lpstr>
      <vt:lpstr>Specific and Sub Objectives</vt:lpstr>
      <vt:lpstr>Methodology</vt:lpstr>
      <vt:lpstr>System Diagram</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Technologies / Tools and Libraries Used</vt:lpstr>
      <vt:lpstr>Completion of the Project</vt:lpstr>
      <vt:lpstr>Keyword Populator</vt:lpstr>
      <vt:lpstr>Comparison Engine</vt:lpstr>
      <vt:lpstr>References</vt:lpstr>
      <vt:lpstr>Ramanayaka A. M IT18021912 </vt:lpstr>
      <vt:lpstr>Research Objectives</vt:lpstr>
      <vt:lpstr>Research Objective</vt:lpstr>
      <vt:lpstr>Objectives</vt:lpstr>
      <vt:lpstr>Feature Reduction</vt:lpstr>
      <vt:lpstr>Methodology</vt:lpstr>
      <vt:lpstr>PowerPoint Presentation</vt:lpstr>
      <vt:lpstr>PowerPoint Presentation</vt:lpstr>
      <vt:lpstr>Feature Classification</vt:lpstr>
      <vt:lpstr>Feature Classification Process</vt:lpstr>
      <vt:lpstr>URL Based Features</vt:lpstr>
      <vt:lpstr>Host Based Features</vt:lpstr>
      <vt:lpstr>Malicious URL Feature Classification</vt:lpstr>
      <vt:lpstr>Final Malicious URL Feature Classification</vt:lpstr>
      <vt:lpstr>Feature Extraction</vt:lpstr>
      <vt:lpstr>Process</vt:lpstr>
      <vt:lpstr>Process -Continued..</vt:lpstr>
      <vt:lpstr>PowerPoint Presentation</vt:lpstr>
      <vt:lpstr>PowerPoint Presentation</vt:lpstr>
      <vt:lpstr>PowerPoint Presentation</vt:lpstr>
      <vt:lpstr>PowerPoint Presentation</vt:lpstr>
      <vt:lpstr>PowerPoint Presentation</vt:lpstr>
      <vt:lpstr>Feature Analysis</vt:lpstr>
      <vt:lpstr>Feature Analysis Process</vt:lpstr>
      <vt:lpstr>PowerPoint Presentation</vt:lpstr>
      <vt:lpstr>Feature Reduction</vt:lpstr>
      <vt:lpstr>Feature Reduction Process</vt:lpstr>
      <vt:lpstr>Completion                               Improvements</vt:lpstr>
      <vt:lpstr>Thank You</vt:lpstr>
      <vt:lpstr>Renu Harshatha A. IT18034400 </vt:lpstr>
      <vt:lpstr>Introduction</vt:lpstr>
      <vt:lpstr>Background</vt:lpstr>
      <vt:lpstr>Background</vt:lpstr>
      <vt:lpstr>Research Questions</vt:lpstr>
      <vt:lpstr>Specific and Sub Objectives </vt:lpstr>
      <vt:lpstr>Technologies/ Techniques</vt:lpstr>
      <vt:lpstr>System, Personnel &amp; Software Requirements </vt:lpstr>
      <vt:lpstr>PowerPoint Presentation</vt:lpstr>
      <vt:lpstr>PowerPoint Presentation</vt:lpstr>
      <vt:lpstr>PowerPoint Presentation</vt:lpstr>
      <vt:lpstr>PowerPoint Presentation</vt:lpstr>
      <vt:lpstr>PowerPoint Presentation</vt:lpstr>
      <vt:lpstr>PowerPoint Presentation</vt:lpstr>
      <vt:lpstr>Overview</vt:lpstr>
      <vt:lpstr>Concerns on ML</vt:lpstr>
      <vt:lpstr>Security concerns </vt:lpstr>
      <vt:lpstr>Distributed Machine  Learning</vt:lpstr>
      <vt:lpstr>Federated Learning</vt:lpstr>
      <vt:lpstr>What is Federated Learning doing?</vt:lpstr>
      <vt:lpstr>3 step in Federated Learning</vt:lpstr>
      <vt:lpstr>Federated Learning Diagram</vt:lpstr>
      <vt:lpstr>Federated Learning Life Cycle (FLLC)</vt:lpstr>
      <vt:lpstr>Federated Learning Data Distribution</vt:lpstr>
      <vt:lpstr>Securing the Model</vt:lpstr>
      <vt:lpstr>PowerPoint Presentation</vt:lpstr>
      <vt:lpstr>PowerPoint Presentation</vt:lpstr>
      <vt:lpstr>References</vt:lpstr>
      <vt:lpstr>Supportive Information</vt:lpstr>
      <vt:lpstr>Budget Plan</vt:lpstr>
      <vt:lpstr>Commercialization</vt:lpstr>
      <vt:lpstr>Pricing Model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Event-Driven Malicious URL Extractor</dc:title>
  <cp:revision>1</cp:revision>
  <dcterms:modified xsi:type="dcterms:W3CDTF">2021-10-18T08:28:32Z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0x0101009FA97C606726EC479FC88EC913F2C582</vt:lpwstr>
  </property>
</Properties>
</file>